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60" r:id="rId4"/>
    <p:sldId id="289" r:id="rId5"/>
    <p:sldId id="292" r:id="rId6"/>
    <p:sldId id="290" r:id="rId7"/>
    <p:sldId id="291" r:id="rId8"/>
    <p:sldId id="265" r:id="rId9"/>
    <p:sldId id="268" r:id="rId10"/>
    <p:sldId id="269" r:id="rId11"/>
    <p:sldId id="267" r:id="rId12"/>
    <p:sldId id="278" r:id="rId13"/>
    <p:sldId id="282" r:id="rId14"/>
    <p:sldId id="281" r:id="rId15"/>
    <p:sldId id="280" r:id="rId16"/>
    <p:sldId id="279" r:id="rId17"/>
    <p:sldId id="285" r:id="rId18"/>
    <p:sldId id="287" r:id="rId19"/>
  </p:sldIdLst>
  <p:sldSz cx="12192000" cy="6858000"/>
  <p:notesSz cx="6858000" cy="9144000"/>
  <p:embeddedFontLst>
    <p:embeddedFont>
      <p:font typeface="Century Gothic" panose="020B0502020202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74">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icAKhGJxHu27MZRJg2qMQX/D/e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AF3529-195C-4C65-880F-C0664A197C99}">
  <a:tblStyle styleId="{5BAF3529-195C-4C65-880F-C0664A197C9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A"/>
          </a:solidFill>
        </a:fill>
      </a:tcStyle>
    </a:wholeTbl>
    <a:band1H>
      <a:tcTxStyle b="off" i="off"/>
      <a:tcStyle>
        <a:tcBdr/>
        <a:fill>
          <a:solidFill>
            <a:srgbClr val="CACED4"/>
          </a:solidFill>
        </a:fill>
      </a:tcStyle>
    </a:band1H>
    <a:band2H>
      <a:tcTxStyle b="off" i="off"/>
      <a:tcStyle>
        <a:tcBdr/>
      </a:tcStyle>
    </a:band2H>
    <a:band1V>
      <a:tcTxStyle b="off" i="off"/>
      <a:tcStyle>
        <a:tcBdr/>
        <a:fill>
          <a:solidFill>
            <a:srgbClr val="CACED4"/>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4660"/>
  </p:normalViewPr>
  <p:slideViewPr>
    <p:cSldViewPr snapToGrid="0">
      <p:cViewPr varScale="1">
        <p:scale>
          <a:sx n="76" d="100"/>
          <a:sy n="76" d="100"/>
        </p:scale>
        <p:origin x="1680" y="53"/>
      </p:cViewPr>
      <p:guideLst>
        <p:guide orient="horz" pos="397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51"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3"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4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1" name="Google Shape;83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0" name="Google Shape;8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19:notes"/>
          <p:cNvSpPr>
            <a:spLocks noGrp="1" noRot="1" noChangeAspect="1"/>
          </p:cNvSpPr>
          <p:nvPr>
            <p:ph type="sldImg" idx="2"/>
          </p:nvPr>
        </p:nvSpPr>
        <p:spPr>
          <a:xfrm>
            <a:off x="433388" y="901700"/>
            <a:ext cx="3286125" cy="18494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2" name="Google Shape;802;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3" name="Google Shape;93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4" name="Google Shape;994;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c05216bc39_1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g2c05216bc39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c05216bc39_1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2c05216bc39_1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c05216bc39_1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2c05216bc39_1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2" name="Google Shape;84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4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0"/>
          <p:cNvSpPr>
            <a:spLocks noGrp="1"/>
          </p:cNvSpPr>
          <p:nvPr>
            <p:ph type="pic" idx="2"/>
          </p:nvPr>
        </p:nvSpPr>
        <p:spPr>
          <a:xfrm>
            <a:off x="5183188" y="987425"/>
            <a:ext cx="6172200" cy="4873500"/>
          </a:xfrm>
          <a:prstGeom prst="rect">
            <a:avLst/>
          </a:prstGeom>
          <a:noFill/>
          <a:ln>
            <a:noFill/>
          </a:ln>
        </p:spPr>
      </p:sp>
      <p:sp>
        <p:nvSpPr>
          <p:cNvPr id="76" name="Google Shape;76;p4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4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6"/>
        <p:cNvGrpSpPr/>
        <p:nvPr/>
      </p:nvGrpSpPr>
      <p:grpSpPr>
        <a:xfrm>
          <a:off x="0" y="0"/>
          <a:ext cx="0" cy="0"/>
          <a:chOff x="0" y="0"/>
          <a:chExt cx="0" cy="0"/>
        </a:xfrm>
      </p:grpSpPr>
      <p:sp>
        <p:nvSpPr>
          <p:cNvPr id="27" name="Google Shape;27;p32"/>
          <p:cNvSpPr/>
          <p:nvPr/>
        </p:nvSpPr>
        <p:spPr>
          <a:xfrm>
            <a:off x="10743123" y="5656882"/>
            <a:ext cx="1449000" cy="120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32"/>
          <p:cNvSpPr/>
          <p:nvPr/>
        </p:nvSpPr>
        <p:spPr>
          <a:xfrm>
            <a:off x="1" y="-1"/>
            <a:ext cx="12192000" cy="55461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9"/>
              <a:buFont typeface="Arial"/>
              <a:buNone/>
            </a:pPr>
            <a:endParaRPr sz="3199" b="0" i="0" u="none" strike="noStrike" cap="none">
              <a:solidFill>
                <a:schemeClr val="dk1"/>
              </a:solidFill>
              <a:latin typeface="Arial"/>
              <a:ea typeface="Arial"/>
              <a:cs typeface="Arial"/>
              <a:sym typeface="Arial"/>
            </a:endParaRPr>
          </a:p>
        </p:txBody>
      </p:sp>
      <p:sp>
        <p:nvSpPr>
          <p:cNvPr id="29" name="Google Shape;29;p32"/>
          <p:cNvSpPr txBox="1">
            <a:spLocks noGrp="1"/>
          </p:cNvSpPr>
          <p:nvPr>
            <p:ph type="body" idx="1"/>
          </p:nvPr>
        </p:nvSpPr>
        <p:spPr>
          <a:xfrm>
            <a:off x="609601" y="1311837"/>
            <a:ext cx="5141700" cy="5072700"/>
          </a:xfrm>
          <a:prstGeom prst="rect">
            <a:avLst/>
          </a:prstGeom>
          <a:noFill/>
          <a:ln>
            <a:noFill/>
          </a:ln>
        </p:spPr>
        <p:txBody>
          <a:bodyPr spcFirstLastPara="1" wrap="square" lIns="91425" tIns="45700" rIns="91425" bIns="45700" anchor="t" anchorCtr="0">
            <a:normAutofit/>
          </a:bodyPr>
          <a:lstStyle>
            <a:lvl1pPr marL="457200" lvl="0" indent="-459740" algn="l">
              <a:lnSpc>
                <a:spcPct val="90000"/>
              </a:lnSpc>
              <a:spcBef>
                <a:spcPts val="1000"/>
              </a:spcBef>
              <a:spcAft>
                <a:spcPts val="0"/>
              </a:spcAft>
              <a:buClr>
                <a:schemeClr val="dk1"/>
              </a:buClr>
              <a:buSzPts val="3640"/>
              <a:buChar char="•"/>
              <a:defRPr sz="2800" b="0" i="0">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Font typeface="Noto Sans Symbols"/>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2"/>
          <p:cNvSpPr txBox="1">
            <a:spLocks noGrp="1"/>
          </p:cNvSpPr>
          <p:nvPr>
            <p:ph type="body" idx="2"/>
          </p:nvPr>
        </p:nvSpPr>
        <p:spPr>
          <a:xfrm>
            <a:off x="609601" y="391732"/>
            <a:ext cx="5141700" cy="685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200"/>
              <a:buNone/>
              <a:defRPr sz="3200" b="0"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2"/>
          <p:cNvSpPr txBox="1">
            <a:spLocks noGrp="1"/>
          </p:cNvSpPr>
          <p:nvPr>
            <p:ph type="sldNum" idx="12"/>
          </p:nvPr>
        </p:nvSpPr>
        <p:spPr>
          <a:xfrm>
            <a:off x="162602" y="6506916"/>
            <a:ext cx="444900" cy="1566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A6B0B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A6B0B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A6B0B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A6B0B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A6B0B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A6B0B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A6B0B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A6B0B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A6B0B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32"/>
        <p:cNvGrpSpPr/>
        <p:nvPr/>
      </p:nvGrpSpPr>
      <p:grpSpPr>
        <a:xfrm>
          <a:off x="0" y="0"/>
          <a:ext cx="0" cy="0"/>
          <a:chOff x="0" y="0"/>
          <a:chExt cx="0" cy="0"/>
        </a:xfrm>
      </p:grpSpPr>
      <p:sp>
        <p:nvSpPr>
          <p:cNvPr id="33" name="Google Shape;33;p3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p3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3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3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3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3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3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jp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41.jpg"/><Relationship Id="rId3" Type="http://schemas.openxmlformats.org/officeDocument/2006/relationships/image" Target="../media/image6.png"/><Relationship Id="rId7" Type="http://schemas.openxmlformats.org/officeDocument/2006/relationships/image" Target="../media/image30.jpg"/><Relationship Id="rId12"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9.png"/><Relationship Id="rId5" Type="http://schemas.openxmlformats.org/officeDocument/2006/relationships/image" Target="../media/image32.jpg"/><Relationship Id="rId15" Type="http://schemas.openxmlformats.org/officeDocument/2006/relationships/image" Target="../media/image43.jpg"/><Relationship Id="rId10" Type="http://schemas.openxmlformats.org/officeDocument/2006/relationships/image" Target="../media/image38.png"/><Relationship Id="rId4" Type="http://schemas.openxmlformats.org/officeDocument/2006/relationships/image" Target="../media/image36.jpg"/><Relationship Id="rId9" Type="http://schemas.openxmlformats.org/officeDocument/2006/relationships/image" Target="../media/image37.jp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
          <p:cNvPicPr preferRelativeResize="0"/>
          <p:nvPr/>
        </p:nvPicPr>
        <p:blipFill rotWithShape="1">
          <a:blip r:embed="rId3">
            <a:alphaModFix/>
          </a:blip>
          <a:srcRect t="10079" b="18333"/>
          <a:stretch/>
        </p:blipFill>
        <p:spPr>
          <a:xfrm>
            <a:off x="0" y="0"/>
            <a:ext cx="12192000" cy="5817176"/>
          </a:xfrm>
          <a:prstGeom prst="rect">
            <a:avLst/>
          </a:prstGeom>
          <a:noFill/>
          <a:ln>
            <a:noFill/>
          </a:ln>
        </p:spPr>
      </p:pic>
      <p:sp>
        <p:nvSpPr>
          <p:cNvPr id="97" name="Google Shape;97;p1"/>
          <p:cNvSpPr/>
          <p:nvPr/>
        </p:nvSpPr>
        <p:spPr>
          <a:xfrm>
            <a:off x="0" y="5817175"/>
            <a:ext cx="12192000" cy="104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90525" y="6015050"/>
            <a:ext cx="37575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GB" sz="2700" b="0" i="0" u="none" strike="noStrike" cap="none" dirty="0">
                <a:solidFill>
                  <a:schemeClr val="accent4"/>
                </a:solidFill>
                <a:latin typeface="Century Gothic"/>
                <a:ea typeface="Century Gothic"/>
                <a:cs typeface="Century Gothic"/>
                <a:sym typeface="Century Gothic"/>
              </a:rPr>
              <a:t>Mobilisation </a:t>
            </a:r>
            <a:endParaRPr sz="2700" b="0" i="0" u="none" strike="noStrike" cap="none" dirty="0">
              <a:solidFill>
                <a:schemeClr val="accent4"/>
              </a:solidFill>
              <a:latin typeface="Century Gothic"/>
              <a:ea typeface="Century Gothic"/>
              <a:cs typeface="Century Gothic"/>
              <a:sym typeface="Century Gothic"/>
            </a:endParaRPr>
          </a:p>
        </p:txBody>
      </p:sp>
      <p:sp>
        <p:nvSpPr>
          <p:cNvPr id="115" name="Google Shape;115;p1"/>
          <p:cNvSpPr/>
          <p:nvPr/>
        </p:nvSpPr>
        <p:spPr>
          <a:xfrm>
            <a:off x="9527472" y="-9943"/>
            <a:ext cx="1349070" cy="1544463"/>
          </a:xfrm>
          <a:custGeom>
            <a:avLst/>
            <a:gdLst/>
            <a:ahLst/>
            <a:cxnLst/>
            <a:rect l="l" t="t" r="r" b="b"/>
            <a:pathLst>
              <a:path w="2475357" h="2833877" extrusionOk="0">
                <a:moveTo>
                  <a:pt x="-1063" y="-702"/>
                </a:moveTo>
                <a:lnTo>
                  <a:pt x="-1063" y="1804476"/>
                </a:lnTo>
                <a:lnTo>
                  <a:pt x="-1063" y="1804476"/>
                </a:lnTo>
                <a:cubicBezTo>
                  <a:pt x="7034" y="2374071"/>
                  <a:pt x="558055" y="2833176"/>
                  <a:pt x="1236616" y="2833176"/>
                </a:cubicBezTo>
                <a:cubicBezTo>
                  <a:pt x="1915177" y="2833176"/>
                  <a:pt x="2466103" y="2373595"/>
                  <a:pt x="2474294" y="1804476"/>
                </a:cubicBezTo>
                <a:lnTo>
                  <a:pt x="2474294" y="1804476"/>
                </a:lnTo>
                <a:lnTo>
                  <a:pt x="2474294" y="-70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16" name="Google Shape;116;p1"/>
          <p:cNvPicPr preferRelativeResize="0"/>
          <p:nvPr/>
        </p:nvPicPr>
        <p:blipFill rotWithShape="1">
          <a:blip r:embed="rId4">
            <a:alphaModFix/>
          </a:blip>
          <a:srcRect/>
          <a:stretch/>
        </p:blipFill>
        <p:spPr>
          <a:xfrm>
            <a:off x="9580543" y="494351"/>
            <a:ext cx="1242926" cy="535875"/>
          </a:xfrm>
          <a:prstGeom prst="rect">
            <a:avLst/>
          </a:prstGeom>
          <a:noFill/>
          <a:ln>
            <a:noFill/>
          </a:ln>
        </p:spPr>
      </p:pic>
      <p:sp>
        <p:nvSpPr>
          <p:cNvPr id="117" name="Google Shape;117;p1"/>
          <p:cNvSpPr txBox="1">
            <a:spLocks noGrp="1"/>
          </p:cNvSpPr>
          <p:nvPr>
            <p:ph type="title"/>
          </p:nvPr>
        </p:nvSpPr>
        <p:spPr>
          <a:xfrm>
            <a:off x="2729367" y="6015049"/>
            <a:ext cx="5370682" cy="74142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r>
              <a:rPr lang="en-GB" sz="2600" dirty="0">
                <a:solidFill>
                  <a:schemeClr val="dk2"/>
                </a:solidFill>
                <a:latin typeface="Century Gothic"/>
                <a:ea typeface="Century Gothic"/>
                <a:cs typeface="Century Gothic"/>
                <a:sym typeface="Century Gothic"/>
              </a:rPr>
              <a:t>Hunstanton &amp; </a:t>
            </a:r>
            <a:r>
              <a:rPr lang="en-GB" sz="2600" dirty="0" err="1">
                <a:solidFill>
                  <a:schemeClr val="dk2"/>
                </a:solidFill>
                <a:latin typeface="Century Gothic"/>
                <a:ea typeface="Century Gothic"/>
                <a:cs typeface="Century Gothic"/>
                <a:sym typeface="Century Gothic"/>
              </a:rPr>
              <a:t>Ingoldisthorpe</a:t>
            </a:r>
            <a:r>
              <a:rPr lang="en-GB" sz="2600" dirty="0">
                <a:solidFill>
                  <a:schemeClr val="dk2"/>
                </a:solidFill>
                <a:latin typeface="Century Gothic"/>
                <a:ea typeface="Century Gothic"/>
                <a:cs typeface="Century Gothic"/>
                <a:sym typeface="Century Gothic"/>
              </a:rPr>
              <a:t> Primary Schools</a:t>
            </a:r>
            <a:br>
              <a:rPr lang="en-GB" sz="2600" dirty="0">
                <a:solidFill>
                  <a:schemeClr val="dk2"/>
                </a:solidFill>
                <a:latin typeface="Century Gothic"/>
                <a:ea typeface="Century Gothic"/>
                <a:cs typeface="Century Gothic"/>
                <a:sym typeface="Century Gothic"/>
              </a:rPr>
            </a:br>
            <a:endParaRPr sz="2600" dirty="0">
              <a:solidFill>
                <a:schemeClr val="dk2"/>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2c05216bc39_1_65"/>
          <p:cNvSpPr txBox="1">
            <a:spLocks noGrp="1"/>
          </p:cNvSpPr>
          <p:nvPr>
            <p:ph type="title"/>
          </p:nvPr>
        </p:nvSpPr>
        <p:spPr>
          <a:xfrm>
            <a:off x="313500" y="32025"/>
            <a:ext cx="6744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entury Gothic"/>
              <a:buNone/>
            </a:pPr>
            <a:r>
              <a:rPr lang="en-GB" sz="3600" b="1">
                <a:solidFill>
                  <a:schemeClr val="dk2"/>
                </a:solidFill>
                <a:latin typeface="Century Gothic"/>
                <a:ea typeface="Century Gothic"/>
                <a:cs typeface="Century Gothic"/>
                <a:sym typeface="Century Gothic"/>
              </a:rPr>
              <a:t>Engagement days/ Buffets</a:t>
            </a:r>
            <a:endParaRPr sz="3600" b="1">
              <a:solidFill>
                <a:schemeClr val="dk2"/>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3600"/>
              <a:buFont typeface="Century Gothic"/>
              <a:buNone/>
            </a:pPr>
            <a:r>
              <a:rPr lang="en-GB" sz="3600" b="1">
                <a:solidFill>
                  <a:schemeClr val="dk2"/>
                </a:solidFill>
                <a:latin typeface="Century Gothic"/>
                <a:ea typeface="Century Gothic"/>
                <a:cs typeface="Century Gothic"/>
                <a:sym typeface="Century Gothic"/>
              </a:rPr>
              <a:t> </a:t>
            </a:r>
            <a:endParaRPr sz="2000">
              <a:solidFill>
                <a:schemeClr val="dk2"/>
              </a:solidFill>
              <a:latin typeface="Century Gothic"/>
              <a:ea typeface="Century Gothic"/>
              <a:cs typeface="Century Gothic"/>
              <a:sym typeface="Century Gothic"/>
            </a:endParaRPr>
          </a:p>
        </p:txBody>
      </p:sp>
      <p:sp>
        <p:nvSpPr>
          <p:cNvPr id="483" name="Google Shape;483;g2c05216bc39_1_65"/>
          <p:cNvSpPr txBox="1"/>
          <p:nvPr/>
        </p:nvSpPr>
        <p:spPr>
          <a:xfrm>
            <a:off x="276750" y="773475"/>
            <a:ext cx="7245300" cy="1779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highlight>
                <a:srgbClr val="EEFF41"/>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highlight>
                <a:srgbClr val="EEFF41"/>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dk2"/>
              </a:solidFill>
              <a:highlight>
                <a:srgbClr val="EEFF41"/>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FF0000"/>
              </a:solidFill>
              <a:latin typeface="Century Gothic"/>
              <a:ea typeface="Century Gothic"/>
              <a:cs typeface="Century Gothic"/>
              <a:sym typeface="Century Gothic"/>
            </a:endParaRPr>
          </a:p>
        </p:txBody>
      </p:sp>
      <p:pic>
        <p:nvPicPr>
          <p:cNvPr id="484" name="Google Shape;484;g2c05216bc39_1_65"/>
          <p:cNvPicPr preferRelativeResize="0"/>
          <p:nvPr/>
        </p:nvPicPr>
        <p:blipFill rotWithShape="1">
          <a:blip r:embed="rId3">
            <a:alphaModFix/>
          </a:blip>
          <a:srcRect/>
          <a:stretch/>
        </p:blipFill>
        <p:spPr>
          <a:xfrm rot="-5400000">
            <a:off x="6468662" y="1140001"/>
            <a:ext cx="6868675" cy="4577998"/>
          </a:xfrm>
          <a:prstGeom prst="rect">
            <a:avLst/>
          </a:prstGeom>
          <a:noFill/>
          <a:ln>
            <a:noFill/>
          </a:ln>
        </p:spPr>
      </p:pic>
      <p:pic>
        <p:nvPicPr>
          <p:cNvPr id="485" name="Google Shape;485;g2c05216bc39_1_65"/>
          <p:cNvPicPr preferRelativeResize="0"/>
          <p:nvPr/>
        </p:nvPicPr>
        <p:blipFill>
          <a:blip r:embed="rId4">
            <a:alphaModFix/>
          </a:blip>
          <a:stretch>
            <a:fillRect/>
          </a:stretch>
        </p:blipFill>
        <p:spPr>
          <a:xfrm>
            <a:off x="3165950" y="842575"/>
            <a:ext cx="4791200" cy="2451775"/>
          </a:xfrm>
          <a:prstGeom prst="rect">
            <a:avLst/>
          </a:prstGeom>
          <a:noFill/>
          <a:ln>
            <a:noFill/>
          </a:ln>
        </p:spPr>
      </p:pic>
      <p:pic>
        <p:nvPicPr>
          <p:cNvPr id="486" name="Google Shape;486;g2c05216bc39_1_65"/>
          <p:cNvPicPr preferRelativeResize="0"/>
          <p:nvPr/>
        </p:nvPicPr>
        <p:blipFill>
          <a:blip r:embed="rId5">
            <a:alphaModFix/>
          </a:blip>
          <a:stretch>
            <a:fillRect/>
          </a:stretch>
        </p:blipFill>
        <p:spPr>
          <a:xfrm>
            <a:off x="0" y="3723550"/>
            <a:ext cx="3348175" cy="3062425"/>
          </a:xfrm>
          <a:prstGeom prst="rect">
            <a:avLst/>
          </a:prstGeom>
          <a:noFill/>
          <a:ln>
            <a:noFill/>
          </a:ln>
        </p:spPr>
      </p:pic>
      <p:pic>
        <p:nvPicPr>
          <p:cNvPr id="487" name="Google Shape;487;g2c05216bc39_1_65"/>
          <p:cNvPicPr preferRelativeResize="0"/>
          <p:nvPr/>
        </p:nvPicPr>
        <p:blipFill>
          <a:blip r:embed="rId6">
            <a:alphaModFix/>
          </a:blip>
          <a:stretch>
            <a:fillRect/>
          </a:stretch>
        </p:blipFill>
        <p:spPr>
          <a:xfrm>
            <a:off x="0" y="842575"/>
            <a:ext cx="3723949" cy="2880975"/>
          </a:xfrm>
          <a:prstGeom prst="rect">
            <a:avLst/>
          </a:prstGeom>
          <a:noFill/>
          <a:ln>
            <a:noFill/>
          </a:ln>
        </p:spPr>
      </p:pic>
      <p:pic>
        <p:nvPicPr>
          <p:cNvPr id="488" name="Google Shape;488;g2c05216bc39_1_65"/>
          <p:cNvPicPr preferRelativeResize="0"/>
          <p:nvPr/>
        </p:nvPicPr>
        <p:blipFill>
          <a:blip r:embed="rId7">
            <a:alphaModFix/>
          </a:blip>
          <a:stretch>
            <a:fillRect/>
          </a:stretch>
        </p:blipFill>
        <p:spPr>
          <a:xfrm>
            <a:off x="3165950" y="3294350"/>
            <a:ext cx="4448050" cy="3491625"/>
          </a:xfrm>
          <a:prstGeom prst="rect">
            <a:avLst/>
          </a:prstGeom>
          <a:noFill/>
          <a:ln>
            <a:noFill/>
          </a:ln>
        </p:spPr>
      </p:pic>
      <p:pic>
        <p:nvPicPr>
          <p:cNvPr id="489" name="Google Shape;489;g2c05216bc39_1_65"/>
          <p:cNvPicPr preferRelativeResize="0"/>
          <p:nvPr/>
        </p:nvPicPr>
        <p:blipFill>
          <a:blip r:embed="rId8">
            <a:alphaModFix/>
          </a:blip>
          <a:stretch>
            <a:fillRect/>
          </a:stretch>
        </p:blipFill>
        <p:spPr>
          <a:xfrm>
            <a:off x="7614000" y="32025"/>
            <a:ext cx="4578000" cy="6753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c05216bc39_1_53"/>
          <p:cNvSpPr txBox="1">
            <a:spLocks noGrp="1"/>
          </p:cNvSpPr>
          <p:nvPr>
            <p:ph type="title"/>
          </p:nvPr>
        </p:nvSpPr>
        <p:spPr>
          <a:xfrm>
            <a:off x="313500" y="32025"/>
            <a:ext cx="6744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entury Gothic"/>
              <a:buNone/>
            </a:pPr>
            <a:r>
              <a:rPr lang="en-GB" sz="3600" b="1">
                <a:solidFill>
                  <a:schemeClr val="dk2"/>
                </a:solidFill>
                <a:latin typeface="Century Gothic"/>
                <a:ea typeface="Century Gothic"/>
                <a:cs typeface="Century Gothic"/>
                <a:sym typeface="Century Gothic"/>
              </a:rPr>
              <a:t>Valentines Day</a:t>
            </a:r>
            <a:endParaRPr sz="3600" b="1">
              <a:solidFill>
                <a:schemeClr val="dk2"/>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3600"/>
              <a:buFont typeface="Century Gothic"/>
              <a:buNone/>
            </a:pPr>
            <a:r>
              <a:rPr lang="en-GB" sz="3600" b="1">
                <a:solidFill>
                  <a:schemeClr val="dk2"/>
                </a:solidFill>
                <a:latin typeface="Century Gothic"/>
                <a:ea typeface="Century Gothic"/>
                <a:cs typeface="Century Gothic"/>
                <a:sym typeface="Century Gothic"/>
              </a:rPr>
              <a:t> </a:t>
            </a:r>
            <a:endParaRPr sz="2000">
              <a:solidFill>
                <a:schemeClr val="dk2"/>
              </a:solidFill>
              <a:latin typeface="Century Gothic"/>
              <a:ea typeface="Century Gothic"/>
              <a:cs typeface="Century Gothic"/>
              <a:sym typeface="Century Gothic"/>
            </a:endParaRPr>
          </a:p>
        </p:txBody>
      </p:sp>
      <p:sp>
        <p:nvSpPr>
          <p:cNvPr id="462" name="Google Shape;462;g2c05216bc39_1_53"/>
          <p:cNvSpPr txBox="1"/>
          <p:nvPr/>
        </p:nvSpPr>
        <p:spPr>
          <a:xfrm>
            <a:off x="276750" y="773475"/>
            <a:ext cx="7245300" cy="1779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highlight>
                <a:srgbClr val="EEFF41"/>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highlight>
                <a:srgbClr val="EEFF41"/>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dk2"/>
              </a:solidFill>
              <a:highlight>
                <a:srgbClr val="EEFF41"/>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FF0000"/>
              </a:solidFill>
              <a:latin typeface="Century Gothic"/>
              <a:ea typeface="Century Gothic"/>
              <a:cs typeface="Century Gothic"/>
              <a:sym typeface="Century Gothic"/>
            </a:endParaRPr>
          </a:p>
        </p:txBody>
      </p:sp>
      <p:pic>
        <p:nvPicPr>
          <p:cNvPr id="463" name="Google Shape;463;g2c05216bc39_1_53"/>
          <p:cNvPicPr preferRelativeResize="0"/>
          <p:nvPr/>
        </p:nvPicPr>
        <p:blipFill rotWithShape="1">
          <a:blip r:embed="rId3">
            <a:alphaModFix/>
          </a:blip>
          <a:srcRect/>
          <a:stretch/>
        </p:blipFill>
        <p:spPr>
          <a:xfrm rot="-5400000">
            <a:off x="6468662" y="1140001"/>
            <a:ext cx="6868675" cy="4577998"/>
          </a:xfrm>
          <a:prstGeom prst="rect">
            <a:avLst/>
          </a:prstGeom>
          <a:noFill/>
          <a:ln>
            <a:noFill/>
          </a:ln>
        </p:spPr>
      </p:pic>
      <p:pic>
        <p:nvPicPr>
          <p:cNvPr id="464" name="Google Shape;464;g2c05216bc39_1_53"/>
          <p:cNvPicPr preferRelativeResize="0"/>
          <p:nvPr/>
        </p:nvPicPr>
        <p:blipFill>
          <a:blip r:embed="rId4">
            <a:alphaModFix/>
          </a:blip>
          <a:stretch>
            <a:fillRect/>
          </a:stretch>
        </p:blipFill>
        <p:spPr>
          <a:xfrm>
            <a:off x="0" y="930050"/>
            <a:ext cx="4126925" cy="5793300"/>
          </a:xfrm>
          <a:prstGeom prst="rect">
            <a:avLst/>
          </a:prstGeom>
          <a:noFill/>
          <a:ln>
            <a:noFill/>
          </a:ln>
        </p:spPr>
      </p:pic>
      <p:pic>
        <p:nvPicPr>
          <p:cNvPr id="465" name="Google Shape;465;g2c05216bc39_1_53"/>
          <p:cNvPicPr preferRelativeResize="0"/>
          <p:nvPr/>
        </p:nvPicPr>
        <p:blipFill>
          <a:blip r:embed="rId5">
            <a:alphaModFix/>
          </a:blip>
          <a:stretch>
            <a:fillRect/>
          </a:stretch>
        </p:blipFill>
        <p:spPr>
          <a:xfrm>
            <a:off x="3933175" y="71050"/>
            <a:ext cx="3677775" cy="2659625"/>
          </a:xfrm>
          <a:prstGeom prst="rect">
            <a:avLst/>
          </a:prstGeom>
          <a:noFill/>
          <a:ln>
            <a:noFill/>
          </a:ln>
        </p:spPr>
      </p:pic>
      <p:pic>
        <p:nvPicPr>
          <p:cNvPr id="466" name="Google Shape;466;g2c05216bc39_1_53"/>
          <p:cNvPicPr preferRelativeResize="0"/>
          <p:nvPr/>
        </p:nvPicPr>
        <p:blipFill>
          <a:blip r:embed="rId6">
            <a:alphaModFix/>
          </a:blip>
          <a:stretch>
            <a:fillRect/>
          </a:stretch>
        </p:blipFill>
        <p:spPr>
          <a:xfrm>
            <a:off x="7614000" y="25"/>
            <a:ext cx="4578000" cy="6857976"/>
          </a:xfrm>
          <a:prstGeom prst="rect">
            <a:avLst/>
          </a:prstGeom>
          <a:noFill/>
          <a:ln>
            <a:noFill/>
          </a:ln>
        </p:spPr>
      </p:pic>
      <p:pic>
        <p:nvPicPr>
          <p:cNvPr id="467" name="Google Shape;467;g2c05216bc39_1_53"/>
          <p:cNvPicPr preferRelativeResize="0"/>
          <p:nvPr/>
        </p:nvPicPr>
        <p:blipFill>
          <a:blip r:embed="rId7">
            <a:alphaModFix/>
          </a:blip>
          <a:stretch>
            <a:fillRect/>
          </a:stretch>
        </p:blipFill>
        <p:spPr>
          <a:xfrm>
            <a:off x="3783825" y="2552775"/>
            <a:ext cx="4251625" cy="4170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8"/>
          <p:cNvSpPr/>
          <p:nvPr/>
        </p:nvSpPr>
        <p:spPr>
          <a:xfrm>
            <a:off x="0" y="0"/>
            <a:ext cx="12192000" cy="6858000"/>
          </a:xfrm>
          <a:prstGeom prst="rect">
            <a:avLst/>
          </a:prstGeom>
          <a:solidFill>
            <a:srgbClr val="004B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4" name="Google Shape;774;p18"/>
          <p:cNvSpPr/>
          <p:nvPr/>
        </p:nvSpPr>
        <p:spPr>
          <a:xfrm>
            <a:off x="0" y="5940653"/>
            <a:ext cx="12192000" cy="91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775" name="Google Shape;775;p18"/>
          <p:cNvGrpSpPr/>
          <p:nvPr/>
        </p:nvGrpSpPr>
        <p:grpSpPr>
          <a:xfrm>
            <a:off x="7200909" y="956987"/>
            <a:ext cx="4153110" cy="4092262"/>
            <a:chOff x="401373" y="2947760"/>
            <a:chExt cx="327765" cy="322945"/>
          </a:xfrm>
        </p:grpSpPr>
        <p:sp>
          <p:nvSpPr>
            <p:cNvPr id="776" name="Google Shape;776;p18"/>
            <p:cNvSpPr/>
            <p:nvPr/>
          </p:nvSpPr>
          <p:spPr>
            <a:xfrm>
              <a:off x="527685" y="3011101"/>
              <a:ext cx="138112" cy="138112"/>
            </a:xfrm>
            <a:custGeom>
              <a:avLst/>
              <a:gdLst/>
              <a:ahLst/>
              <a:cxnLst/>
              <a:rect l="l" t="t" r="r" b="b"/>
              <a:pathLst>
                <a:path w="138112" h="138112" extrusionOk="0">
                  <a:moveTo>
                    <a:pt x="0" y="138113"/>
                  </a:moveTo>
                  <a:lnTo>
                    <a:pt x="138113" y="0"/>
                  </a:lnTo>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7" name="Google Shape;777;p18"/>
            <p:cNvSpPr/>
            <p:nvPr/>
          </p:nvSpPr>
          <p:spPr>
            <a:xfrm>
              <a:off x="438843" y="3058608"/>
              <a:ext cx="173575" cy="173560"/>
            </a:xfrm>
            <a:custGeom>
              <a:avLst/>
              <a:gdLst/>
              <a:ahLst/>
              <a:cxnLst/>
              <a:rect l="l" t="t" r="r" b="b"/>
              <a:pathLst>
                <a:path w="173575" h="173560" extrusionOk="0">
                  <a:moveTo>
                    <a:pt x="162876" y="45166"/>
                  </a:moveTo>
                  <a:cubicBezTo>
                    <a:pt x="185746" y="87276"/>
                    <a:pt x="170144" y="139959"/>
                    <a:pt x="128034" y="162828"/>
                  </a:cubicBezTo>
                  <a:cubicBezTo>
                    <a:pt x="85914" y="185698"/>
                    <a:pt x="33241" y="170106"/>
                    <a:pt x="10372" y="127986"/>
                  </a:cubicBezTo>
                  <a:cubicBezTo>
                    <a:pt x="-12498" y="85876"/>
                    <a:pt x="3094" y="33193"/>
                    <a:pt x="45214" y="10324"/>
                  </a:cubicBezTo>
                  <a:cubicBezTo>
                    <a:pt x="74722" y="-5707"/>
                    <a:pt x="110832" y="-3259"/>
                    <a:pt x="137921" y="16591"/>
                  </a:cubicBezTo>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8" name="Google Shape;778;p18"/>
            <p:cNvSpPr/>
            <p:nvPr/>
          </p:nvSpPr>
          <p:spPr>
            <a:xfrm>
              <a:off x="401373" y="3020568"/>
              <a:ext cx="250135" cy="250137"/>
            </a:xfrm>
            <a:custGeom>
              <a:avLst/>
              <a:gdLst/>
              <a:ahLst/>
              <a:cxnLst/>
              <a:rect l="l" t="t" r="r" b="b"/>
              <a:pathLst>
                <a:path w="250135" h="250137" extrusionOk="0">
                  <a:moveTo>
                    <a:pt x="203014" y="27199"/>
                  </a:moveTo>
                  <a:cubicBezTo>
                    <a:pt x="149074" y="-15940"/>
                    <a:pt x="70369" y="-7177"/>
                    <a:pt x="27230" y="46763"/>
                  </a:cubicBezTo>
                  <a:cubicBezTo>
                    <a:pt x="-15909" y="100703"/>
                    <a:pt x="-7146" y="179408"/>
                    <a:pt x="46794" y="222547"/>
                  </a:cubicBezTo>
                  <a:cubicBezTo>
                    <a:pt x="100744" y="265686"/>
                    <a:pt x="179439" y="256923"/>
                    <a:pt x="222578" y="202982"/>
                  </a:cubicBezTo>
                  <a:cubicBezTo>
                    <a:pt x="256802" y="160187"/>
                    <a:pt x="259183" y="100093"/>
                    <a:pt x="228446" y="54726"/>
                  </a:cubicBezTo>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9" name="Google Shape;779;p18"/>
            <p:cNvSpPr/>
            <p:nvPr/>
          </p:nvSpPr>
          <p:spPr>
            <a:xfrm>
              <a:off x="438852" y="3058604"/>
              <a:ext cx="173552" cy="173556"/>
            </a:xfrm>
            <a:custGeom>
              <a:avLst/>
              <a:gdLst/>
              <a:ahLst/>
              <a:cxnLst/>
              <a:rect l="l" t="t" r="r" b="b"/>
              <a:pathLst>
                <a:path w="173552" h="173556" extrusionOk="0">
                  <a:moveTo>
                    <a:pt x="137912" y="16595"/>
                  </a:moveTo>
                  <a:cubicBezTo>
                    <a:pt x="99260" y="-11732"/>
                    <a:pt x="44958" y="-3369"/>
                    <a:pt x="16631" y="35283"/>
                  </a:cubicBezTo>
                  <a:cubicBezTo>
                    <a:pt x="-11706" y="73936"/>
                    <a:pt x="-3334" y="128237"/>
                    <a:pt x="35318" y="156565"/>
                  </a:cubicBezTo>
                  <a:cubicBezTo>
                    <a:pt x="73971" y="184902"/>
                    <a:pt x="128263" y="176529"/>
                    <a:pt x="156600" y="137877"/>
                  </a:cubicBezTo>
                  <a:cubicBezTo>
                    <a:pt x="176450" y="110797"/>
                    <a:pt x="178898" y="74679"/>
                    <a:pt x="162868" y="45170"/>
                  </a:cubicBezTo>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0" name="Google Shape;780;p18"/>
            <p:cNvSpPr/>
            <p:nvPr/>
          </p:nvSpPr>
          <p:spPr>
            <a:xfrm>
              <a:off x="476927" y="3097021"/>
              <a:ext cx="98322" cy="98312"/>
            </a:xfrm>
            <a:custGeom>
              <a:avLst/>
              <a:gdLst/>
              <a:ahLst/>
              <a:cxnLst/>
              <a:rect l="l" t="t" r="r" b="b"/>
              <a:pathLst>
                <a:path w="98322" h="98312" extrusionOk="0">
                  <a:moveTo>
                    <a:pt x="96218" y="35328"/>
                  </a:moveTo>
                  <a:cubicBezTo>
                    <a:pt x="103743" y="61407"/>
                    <a:pt x="88703" y="88649"/>
                    <a:pt x="62623" y="96173"/>
                  </a:cubicBezTo>
                  <a:cubicBezTo>
                    <a:pt x="36544" y="103708"/>
                    <a:pt x="9303" y="88668"/>
                    <a:pt x="1778" y="62579"/>
                  </a:cubicBezTo>
                  <a:cubicBezTo>
                    <a:pt x="-5757" y="36499"/>
                    <a:pt x="9293" y="9258"/>
                    <a:pt x="35373" y="1733"/>
                  </a:cubicBezTo>
                  <a:cubicBezTo>
                    <a:pt x="47869" y="-1877"/>
                    <a:pt x="61290" y="-382"/>
                    <a:pt x="72691" y="5895"/>
                  </a:cubicBezTo>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1" name="Google Shape;781;p18"/>
            <p:cNvSpPr/>
            <p:nvPr/>
          </p:nvSpPr>
          <p:spPr>
            <a:xfrm>
              <a:off x="627221" y="2947760"/>
              <a:ext cx="101917" cy="101917"/>
            </a:xfrm>
            <a:custGeom>
              <a:avLst/>
              <a:gdLst/>
              <a:ahLst/>
              <a:cxnLst/>
              <a:rect l="l" t="t" r="r" b="b"/>
              <a:pathLst>
                <a:path w="101917" h="101917" extrusionOk="0">
                  <a:moveTo>
                    <a:pt x="45149" y="100965"/>
                  </a:moveTo>
                  <a:lnTo>
                    <a:pt x="0" y="101918"/>
                  </a:lnTo>
                  <a:lnTo>
                    <a:pt x="953" y="56769"/>
                  </a:lnTo>
                  <a:lnTo>
                    <a:pt x="57722" y="0"/>
                  </a:lnTo>
                  <a:lnTo>
                    <a:pt x="56674" y="45244"/>
                  </a:lnTo>
                  <a:lnTo>
                    <a:pt x="101918" y="44196"/>
                  </a:lnTo>
                  <a:lnTo>
                    <a:pt x="45149" y="100965"/>
                  </a:lnTo>
                  <a:close/>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82" name="Google Shape;782;p18"/>
          <p:cNvPicPr preferRelativeResize="0"/>
          <p:nvPr/>
        </p:nvPicPr>
        <p:blipFill rotWithShape="1">
          <a:blip r:embed="rId3">
            <a:alphaModFix/>
          </a:blip>
          <a:srcRect/>
          <a:stretch/>
        </p:blipFill>
        <p:spPr>
          <a:xfrm>
            <a:off x="771525" y="771525"/>
            <a:ext cx="5562600" cy="1151301"/>
          </a:xfrm>
          <a:prstGeom prst="rect">
            <a:avLst/>
          </a:prstGeom>
          <a:noFill/>
          <a:ln>
            <a:noFill/>
          </a:ln>
        </p:spPr>
      </p:pic>
      <p:pic>
        <p:nvPicPr>
          <p:cNvPr id="783" name="Google Shape;783;p18"/>
          <p:cNvPicPr preferRelativeResize="0"/>
          <p:nvPr/>
        </p:nvPicPr>
        <p:blipFill rotWithShape="1">
          <a:blip r:embed="rId4">
            <a:alphaModFix/>
          </a:blip>
          <a:srcRect/>
          <a:stretch/>
        </p:blipFill>
        <p:spPr>
          <a:xfrm>
            <a:off x="771525" y="1762125"/>
            <a:ext cx="4001849" cy="1329725"/>
          </a:xfrm>
          <a:prstGeom prst="rect">
            <a:avLst/>
          </a:prstGeom>
          <a:noFill/>
          <a:ln>
            <a:noFill/>
          </a:ln>
        </p:spPr>
      </p:pic>
      <p:grpSp>
        <p:nvGrpSpPr>
          <p:cNvPr id="784" name="Google Shape;784;p18"/>
          <p:cNvGrpSpPr/>
          <p:nvPr/>
        </p:nvGrpSpPr>
        <p:grpSpPr>
          <a:xfrm>
            <a:off x="727441" y="6193569"/>
            <a:ext cx="2644071" cy="411514"/>
            <a:chOff x="669897" y="595312"/>
            <a:chExt cx="2644071" cy="411514"/>
          </a:xfrm>
        </p:grpSpPr>
        <p:grpSp>
          <p:nvGrpSpPr>
            <p:cNvPr id="785" name="Google Shape;785;p18"/>
            <p:cNvGrpSpPr/>
            <p:nvPr/>
          </p:nvGrpSpPr>
          <p:grpSpPr>
            <a:xfrm>
              <a:off x="1841118" y="595312"/>
              <a:ext cx="1472850" cy="404430"/>
              <a:chOff x="5943218" y="3224212"/>
              <a:chExt cx="1472850" cy="404430"/>
            </a:xfrm>
          </p:grpSpPr>
          <p:sp>
            <p:nvSpPr>
              <p:cNvPr id="786" name="Google Shape;786;p18"/>
              <p:cNvSpPr/>
              <p:nvPr/>
            </p:nvSpPr>
            <p:spPr>
              <a:xfrm>
                <a:off x="5943218" y="3224212"/>
                <a:ext cx="279368" cy="329564"/>
              </a:xfrm>
              <a:custGeom>
                <a:avLst/>
                <a:gdLst/>
                <a:ahLst/>
                <a:cxnLst/>
                <a:rect l="l" t="t" r="r" b="b"/>
                <a:pathLst>
                  <a:path w="279368" h="329564" extrusionOk="0">
                    <a:moveTo>
                      <a:pt x="210668" y="329085"/>
                    </a:moveTo>
                    <a:lnTo>
                      <a:pt x="129801" y="214785"/>
                    </a:lnTo>
                    <a:lnTo>
                      <a:pt x="57411" y="214785"/>
                    </a:lnTo>
                    <a:lnTo>
                      <a:pt x="57411" y="329085"/>
                    </a:lnTo>
                    <a:lnTo>
                      <a:pt x="-501" y="329085"/>
                    </a:lnTo>
                    <a:lnTo>
                      <a:pt x="-501" y="-99"/>
                    </a:lnTo>
                    <a:lnTo>
                      <a:pt x="146279" y="-99"/>
                    </a:lnTo>
                    <a:cubicBezTo>
                      <a:pt x="222003" y="-99"/>
                      <a:pt x="268580" y="39811"/>
                      <a:pt x="268580" y="104676"/>
                    </a:cubicBezTo>
                    <a:cubicBezTo>
                      <a:pt x="268580" y="159254"/>
                      <a:pt x="236100" y="192116"/>
                      <a:pt x="189999" y="204784"/>
                    </a:cubicBezTo>
                    <a:lnTo>
                      <a:pt x="278867" y="329466"/>
                    </a:lnTo>
                    <a:close/>
                    <a:moveTo>
                      <a:pt x="141517" y="52860"/>
                    </a:moveTo>
                    <a:lnTo>
                      <a:pt x="57411" y="52860"/>
                    </a:lnTo>
                    <a:lnTo>
                      <a:pt x="57411" y="163350"/>
                    </a:lnTo>
                    <a:lnTo>
                      <a:pt x="141993" y="163350"/>
                    </a:lnTo>
                    <a:cubicBezTo>
                      <a:pt x="183427" y="163350"/>
                      <a:pt x="209716" y="141728"/>
                      <a:pt x="209716" y="107819"/>
                    </a:cubicBezTo>
                    <a:cubicBezTo>
                      <a:pt x="209716" y="71339"/>
                      <a:pt x="184379" y="52574"/>
                      <a:pt x="141517" y="52574"/>
                    </a:cubicBez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7" name="Google Shape;787;p18"/>
              <p:cNvSpPr/>
              <p:nvPr/>
            </p:nvSpPr>
            <p:spPr>
              <a:xfrm>
                <a:off x="6234874" y="3299935"/>
                <a:ext cx="240315" cy="259143"/>
              </a:xfrm>
              <a:custGeom>
                <a:avLst/>
                <a:gdLst/>
                <a:ahLst/>
                <a:cxnLst/>
                <a:rect l="l" t="t" r="r" b="b"/>
                <a:pathLst>
                  <a:path w="240315" h="259143" extrusionOk="0">
                    <a:moveTo>
                      <a:pt x="127896" y="212404"/>
                    </a:moveTo>
                    <a:cubicBezTo>
                      <a:pt x="153508" y="212556"/>
                      <a:pt x="177969" y="201784"/>
                      <a:pt x="195142" y="182781"/>
                    </a:cubicBezTo>
                    <a:lnTo>
                      <a:pt x="228575" y="212404"/>
                    </a:lnTo>
                    <a:cubicBezTo>
                      <a:pt x="203857" y="242989"/>
                      <a:pt x="166243" y="260229"/>
                      <a:pt x="126943" y="258981"/>
                    </a:cubicBezTo>
                    <a:cubicBezTo>
                      <a:pt x="55029" y="258981"/>
                      <a:pt x="-501" y="206784"/>
                      <a:pt x="-501" y="129632"/>
                    </a:cubicBezTo>
                    <a:cubicBezTo>
                      <a:pt x="-501" y="58194"/>
                      <a:pt x="49790" y="-99"/>
                      <a:pt x="120847" y="-99"/>
                    </a:cubicBezTo>
                    <a:cubicBezTo>
                      <a:pt x="199905" y="-99"/>
                      <a:pt x="239814" y="61909"/>
                      <a:pt x="239814" y="133918"/>
                    </a:cubicBezTo>
                    <a:cubicBezTo>
                      <a:pt x="239814" y="139061"/>
                      <a:pt x="239814" y="143443"/>
                      <a:pt x="238862" y="149444"/>
                    </a:cubicBezTo>
                    <a:lnTo>
                      <a:pt x="56458" y="149444"/>
                    </a:lnTo>
                    <a:cubicBezTo>
                      <a:pt x="63030" y="189830"/>
                      <a:pt x="91224" y="212404"/>
                      <a:pt x="127896" y="212404"/>
                    </a:cubicBezTo>
                    <a:close/>
                    <a:moveTo>
                      <a:pt x="183427" y="111820"/>
                    </a:moveTo>
                    <a:cubicBezTo>
                      <a:pt x="179616" y="75149"/>
                      <a:pt x="157994" y="46383"/>
                      <a:pt x="120370" y="46383"/>
                    </a:cubicBezTo>
                    <a:cubicBezTo>
                      <a:pt x="85605" y="46383"/>
                      <a:pt x="61125" y="73244"/>
                      <a:pt x="55982" y="111820"/>
                    </a:cubicBez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8" name="Google Shape;788;p18"/>
              <p:cNvSpPr/>
              <p:nvPr/>
            </p:nvSpPr>
            <p:spPr>
              <a:xfrm>
                <a:off x="6508908" y="3299649"/>
                <a:ext cx="256984" cy="328993"/>
              </a:xfrm>
              <a:custGeom>
                <a:avLst/>
                <a:gdLst/>
                <a:ahLst/>
                <a:cxnLst/>
                <a:rect l="l" t="t" r="r" b="b"/>
                <a:pathLst>
                  <a:path w="256984" h="328993" extrusionOk="0">
                    <a:moveTo>
                      <a:pt x="140755" y="258791"/>
                    </a:moveTo>
                    <a:cubicBezTo>
                      <a:pt x="107198" y="259105"/>
                      <a:pt x="75680" y="242713"/>
                      <a:pt x="56649" y="215071"/>
                    </a:cubicBezTo>
                    <a:lnTo>
                      <a:pt x="56649" y="328895"/>
                    </a:lnTo>
                    <a:lnTo>
                      <a:pt x="-501" y="328895"/>
                    </a:lnTo>
                    <a:lnTo>
                      <a:pt x="-501" y="5045"/>
                    </a:lnTo>
                    <a:lnTo>
                      <a:pt x="56649" y="5045"/>
                    </a:lnTo>
                    <a:lnTo>
                      <a:pt x="56649" y="46383"/>
                    </a:lnTo>
                    <a:cubicBezTo>
                      <a:pt x="74804" y="17427"/>
                      <a:pt x="106579" y="-137"/>
                      <a:pt x="140755" y="-99"/>
                    </a:cubicBezTo>
                    <a:cubicBezTo>
                      <a:pt x="199619" y="-99"/>
                      <a:pt x="256484" y="46383"/>
                      <a:pt x="256484" y="129156"/>
                    </a:cubicBezTo>
                    <a:cubicBezTo>
                      <a:pt x="256484" y="211928"/>
                      <a:pt x="200000" y="258791"/>
                      <a:pt x="140755" y="258791"/>
                    </a:cubicBezTo>
                    <a:close/>
                    <a:moveTo>
                      <a:pt x="127610" y="49241"/>
                    </a:moveTo>
                    <a:cubicBezTo>
                      <a:pt x="89510" y="49241"/>
                      <a:pt x="55220" y="80769"/>
                      <a:pt x="55220" y="129156"/>
                    </a:cubicBezTo>
                    <a:cubicBezTo>
                      <a:pt x="55220" y="177543"/>
                      <a:pt x="89034" y="209165"/>
                      <a:pt x="127610" y="209165"/>
                    </a:cubicBezTo>
                    <a:cubicBezTo>
                      <a:pt x="166186" y="209165"/>
                      <a:pt x="198667" y="178590"/>
                      <a:pt x="198667" y="129156"/>
                    </a:cubicBezTo>
                    <a:cubicBezTo>
                      <a:pt x="198667" y="79721"/>
                      <a:pt x="166186" y="49527"/>
                      <a:pt x="127610" y="49527"/>
                    </a:cubicBez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9" name="Google Shape;789;p18"/>
              <p:cNvSpPr/>
              <p:nvPr/>
            </p:nvSpPr>
            <p:spPr>
              <a:xfrm>
                <a:off x="6787086" y="3294220"/>
                <a:ext cx="264794" cy="264834"/>
              </a:xfrm>
              <a:custGeom>
                <a:avLst/>
                <a:gdLst/>
                <a:ahLst/>
                <a:cxnLst/>
                <a:rect l="l" t="t" r="r" b="b"/>
                <a:pathLst>
                  <a:path w="264794" h="264834" extrusionOk="0">
                    <a:moveTo>
                      <a:pt x="131182" y="264696"/>
                    </a:moveTo>
                    <a:cubicBezTo>
                      <a:pt x="60240" y="266430"/>
                      <a:pt x="1318" y="210328"/>
                      <a:pt x="-416" y="139385"/>
                    </a:cubicBezTo>
                    <a:cubicBezTo>
                      <a:pt x="-444" y="138195"/>
                      <a:pt x="-454" y="137014"/>
                      <a:pt x="-454" y="135823"/>
                    </a:cubicBezTo>
                    <a:cubicBezTo>
                      <a:pt x="-2396" y="62728"/>
                      <a:pt x="55277" y="1892"/>
                      <a:pt x="128372" y="-51"/>
                    </a:cubicBezTo>
                    <a:cubicBezTo>
                      <a:pt x="201467" y="-1994"/>
                      <a:pt x="262303" y="55680"/>
                      <a:pt x="264246" y="128775"/>
                    </a:cubicBezTo>
                    <a:cubicBezTo>
                      <a:pt x="266190" y="201869"/>
                      <a:pt x="208515" y="262706"/>
                      <a:pt x="135421" y="264649"/>
                    </a:cubicBezTo>
                    <a:cubicBezTo>
                      <a:pt x="134011" y="264687"/>
                      <a:pt x="132592" y="264706"/>
                      <a:pt x="131182" y="264696"/>
                    </a:cubicBezTo>
                    <a:close/>
                    <a:moveTo>
                      <a:pt x="131182" y="55146"/>
                    </a:moveTo>
                    <a:cubicBezTo>
                      <a:pt x="85557" y="55146"/>
                      <a:pt x="56410" y="90865"/>
                      <a:pt x="56410" y="134585"/>
                    </a:cubicBezTo>
                    <a:cubicBezTo>
                      <a:pt x="56410" y="178305"/>
                      <a:pt x="87938" y="215071"/>
                      <a:pt x="132134" y="215071"/>
                    </a:cubicBezTo>
                    <a:cubicBezTo>
                      <a:pt x="178236" y="215071"/>
                      <a:pt x="207382" y="179257"/>
                      <a:pt x="207382" y="135537"/>
                    </a:cubicBezTo>
                    <a:cubicBezTo>
                      <a:pt x="207382" y="91818"/>
                      <a:pt x="175854" y="55718"/>
                      <a:pt x="131182" y="55718"/>
                    </a:cubicBez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0" name="Google Shape;790;p18"/>
              <p:cNvSpPr/>
              <p:nvPr/>
            </p:nvSpPr>
            <p:spPr>
              <a:xfrm>
                <a:off x="7086028" y="3300225"/>
                <a:ext cx="145065" cy="253170"/>
              </a:xfrm>
              <a:custGeom>
                <a:avLst/>
                <a:gdLst/>
                <a:ahLst/>
                <a:cxnLst/>
                <a:rect l="l" t="t" r="r" b="b"/>
                <a:pathLst>
                  <a:path w="145065" h="253170" extrusionOk="0">
                    <a:moveTo>
                      <a:pt x="56649" y="253072"/>
                    </a:moveTo>
                    <a:lnTo>
                      <a:pt x="-501" y="253072"/>
                    </a:lnTo>
                    <a:lnTo>
                      <a:pt x="-501" y="4755"/>
                    </a:lnTo>
                    <a:lnTo>
                      <a:pt x="56649" y="4755"/>
                    </a:lnTo>
                    <a:lnTo>
                      <a:pt x="56649" y="60667"/>
                    </a:lnTo>
                    <a:cubicBezTo>
                      <a:pt x="72175" y="23519"/>
                      <a:pt x="100845" y="-1817"/>
                      <a:pt x="144564" y="-8"/>
                    </a:cubicBezTo>
                    <a:lnTo>
                      <a:pt x="144564" y="60190"/>
                    </a:lnTo>
                    <a:lnTo>
                      <a:pt x="141040" y="60190"/>
                    </a:lnTo>
                    <a:cubicBezTo>
                      <a:pt x="91129" y="60190"/>
                      <a:pt x="56363" y="92671"/>
                      <a:pt x="56363" y="158488"/>
                    </a:cubicBez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1" name="Google Shape;791;p18"/>
              <p:cNvSpPr/>
              <p:nvPr/>
            </p:nvSpPr>
            <p:spPr>
              <a:xfrm>
                <a:off x="7260716" y="3236880"/>
                <a:ext cx="155352" cy="320740"/>
              </a:xfrm>
              <a:custGeom>
                <a:avLst/>
                <a:gdLst/>
                <a:ahLst/>
                <a:cxnLst/>
                <a:rect l="l" t="t" r="r" b="b"/>
                <a:pathLst>
                  <a:path w="155352" h="320740" extrusionOk="0">
                    <a:moveTo>
                      <a:pt x="87986" y="238788"/>
                    </a:moveTo>
                    <a:cubicBezTo>
                      <a:pt x="87986" y="260886"/>
                      <a:pt x="99226" y="269840"/>
                      <a:pt x="118561" y="269840"/>
                    </a:cubicBezTo>
                    <a:cubicBezTo>
                      <a:pt x="130820" y="269916"/>
                      <a:pt x="142917" y="267011"/>
                      <a:pt x="153804" y="261362"/>
                    </a:cubicBezTo>
                    <a:lnTo>
                      <a:pt x="153804" y="307940"/>
                    </a:lnTo>
                    <a:cubicBezTo>
                      <a:pt x="138173" y="316693"/>
                      <a:pt x="120466" y="321075"/>
                      <a:pt x="102559" y="320608"/>
                    </a:cubicBezTo>
                    <a:cubicBezTo>
                      <a:pt x="60650" y="320608"/>
                      <a:pt x="31027" y="302320"/>
                      <a:pt x="31027" y="247742"/>
                    </a:cubicBezTo>
                    <a:lnTo>
                      <a:pt x="31027" y="116963"/>
                    </a:lnTo>
                    <a:lnTo>
                      <a:pt x="-501" y="116963"/>
                    </a:lnTo>
                    <a:lnTo>
                      <a:pt x="-501" y="68100"/>
                    </a:lnTo>
                    <a:lnTo>
                      <a:pt x="31027" y="68100"/>
                    </a:lnTo>
                    <a:lnTo>
                      <a:pt x="31027" y="-99"/>
                    </a:lnTo>
                    <a:lnTo>
                      <a:pt x="88177" y="-99"/>
                    </a:lnTo>
                    <a:lnTo>
                      <a:pt x="88177" y="68100"/>
                    </a:lnTo>
                    <a:lnTo>
                      <a:pt x="154852" y="68100"/>
                    </a:lnTo>
                    <a:lnTo>
                      <a:pt x="154852" y="116963"/>
                    </a:lnTo>
                    <a:lnTo>
                      <a:pt x="88177" y="116963"/>
                    </a:ln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92" name="Google Shape;792;p18"/>
            <p:cNvGrpSpPr/>
            <p:nvPr/>
          </p:nvGrpSpPr>
          <p:grpSpPr>
            <a:xfrm>
              <a:off x="669897" y="680082"/>
              <a:ext cx="1056350" cy="326744"/>
              <a:chOff x="4771997" y="3308982"/>
              <a:chExt cx="1056350" cy="326744"/>
            </a:xfrm>
          </p:grpSpPr>
          <p:sp>
            <p:nvSpPr>
              <p:cNvPr id="793" name="Google Shape;793;p18"/>
              <p:cNvSpPr/>
              <p:nvPr/>
            </p:nvSpPr>
            <p:spPr>
              <a:xfrm>
                <a:off x="4771997" y="3318118"/>
                <a:ext cx="173690" cy="232046"/>
              </a:xfrm>
              <a:custGeom>
                <a:avLst/>
                <a:gdLst/>
                <a:ahLst/>
                <a:cxnLst/>
                <a:rect l="l" t="t" r="r" b="b"/>
                <a:pathLst>
                  <a:path w="173690" h="232046" extrusionOk="0">
                    <a:moveTo>
                      <a:pt x="30006" y="188221"/>
                    </a:moveTo>
                    <a:cubicBezTo>
                      <a:pt x="29996" y="179467"/>
                      <a:pt x="30759" y="170733"/>
                      <a:pt x="32292" y="162122"/>
                    </a:cubicBezTo>
                    <a:cubicBezTo>
                      <a:pt x="33816" y="153550"/>
                      <a:pt x="35531" y="145453"/>
                      <a:pt x="37340" y="137643"/>
                    </a:cubicBezTo>
                    <a:cubicBezTo>
                      <a:pt x="39150" y="129832"/>
                      <a:pt x="40865" y="122784"/>
                      <a:pt x="42389" y="116212"/>
                    </a:cubicBezTo>
                    <a:cubicBezTo>
                      <a:pt x="43789" y="110601"/>
                      <a:pt x="44560" y="104848"/>
                      <a:pt x="44675" y="99067"/>
                    </a:cubicBezTo>
                    <a:cubicBezTo>
                      <a:pt x="44675" y="97543"/>
                      <a:pt x="44198" y="96590"/>
                      <a:pt x="43246" y="96209"/>
                    </a:cubicBezTo>
                    <a:cubicBezTo>
                      <a:pt x="42027" y="95780"/>
                      <a:pt x="40731" y="95590"/>
                      <a:pt x="39436" y="95638"/>
                    </a:cubicBezTo>
                    <a:cubicBezTo>
                      <a:pt x="38045" y="95514"/>
                      <a:pt x="36636" y="95514"/>
                      <a:pt x="35245" y="95638"/>
                    </a:cubicBezTo>
                    <a:lnTo>
                      <a:pt x="30482" y="96590"/>
                    </a:lnTo>
                    <a:lnTo>
                      <a:pt x="25815" y="97543"/>
                    </a:lnTo>
                    <a:cubicBezTo>
                      <a:pt x="24453" y="97657"/>
                      <a:pt x="23081" y="97657"/>
                      <a:pt x="21719" y="97543"/>
                    </a:cubicBezTo>
                    <a:lnTo>
                      <a:pt x="12194" y="97543"/>
                    </a:lnTo>
                    <a:cubicBezTo>
                      <a:pt x="9823" y="97524"/>
                      <a:pt x="7470" y="97104"/>
                      <a:pt x="5241" y="96304"/>
                    </a:cubicBezTo>
                    <a:cubicBezTo>
                      <a:pt x="3393" y="95647"/>
                      <a:pt x="1869" y="94323"/>
                      <a:pt x="955" y="92590"/>
                    </a:cubicBezTo>
                    <a:cubicBezTo>
                      <a:pt x="-141" y="90075"/>
                      <a:pt x="-626" y="87332"/>
                      <a:pt x="-474" y="84589"/>
                    </a:cubicBezTo>
                    <a:cubicBezTo>
                      <a:pt x="-455" y="83198"/>
                      <a:pt x="88" y="81874"/>
                      <a:pt x="1050" y="80874"/>
                    </a:cubicBezTo>
                    <a:cubicBezTo>
                      <a:pt x="2155" y="79845"/>
                      <a:pt x="3450" y="79035"/>
                      <a:pt x="4860" y="78493"/>
                    </a:cubicBezTo>
                    <a:cubicBezTo>
                      <a:pt x="6479" y="77807"/>
                      <a:pt x="8175" y="77321"/>
                      <a:pt x="9908" y="77064"/>
                    </a:cubicBezTo>
                    <a:cubicBezTo>
                      <a:pt x="11813" y="77064"/>
                      <a:pt x="13528" y="77064"/>
                      <a:pt x="15242" y="77064"/>
                    </a:cubicBezTo>
                    <a:cubicBezTo>
                      <a:pt x="17176" y="77169"/>
                      <a:pt x="19119" y="77169"/>
                      <a:pt x="21053" y="77064"/>
                    </a:cubicBezTo>
                    <a:lnTo>
                      <a:pt x="29244" y="76111"/>
                    </a:lnTo>
                    <a:lnTo>
                      <a:pt x="37531" y="75064"/>
                    </a:lnTo>
                    <a:lnTo>
                      <a:pt x="43436" y="74492"/>
                    </a:lnTo>
                    <a:cubicBezTo>
                      <a:pt x="45341" y="74263"/>
                      <a:pt x="47075" y="73311"/>
                      <a:pt x="48294" y="71825"/>
                    </a:cubicBezTo>
                    <a:cubicBezTo>
                      <a:pt x="49942" y="70120"/>
                      <a:pt x="51352" y="68196"/>
                      <a:pt x="52485" y="66110"/>
                    </a:cubicBezTo>
                    <a:cubicBezTo>
                      <a:pt x="53619" y="63900"/>
                      <a:pt x="54571" y="61605"/>
                      <a:pt x="55343" y="59252"/>
                    </a:cubicBezTo>
                    <a:cubicBezTo>
                      <a:pt x="56076" y="57366"/>
                      <a:pt x="56647" y="55423"/>
                      <a:pt x="57057" y="53442"/>
                    </a:cubicBezTo>
                    <a:cubicBezTo>
                      <a:pt x="57533" y="50584"/>
                      <a:pt x="58200" y="46965"/>
                      <a:pt x="59057" y="42679"/>
                    </a:cubicBezTo>
                    <a:cubicBezTo>
                      <a:pt x="59915" y="38392"/>
                      <a:pt x="60677" y="34106"/>
                      <a:pt x="61629" y="29725"/>
                    </a:cubicBezTo>
                    <a:cubicBezTo>
                      <a:pt x="62582" y="25343"/>
                      <a:pt x="63629" y="21152"/>
                      <a:pt x="64772" y="17247"/>
                    </a:cubicBezTo>
                    <a:cubicBezTo>
                      <a:pt x="65563" y="13970"/>
                      <a:pt x="66677" y="10779"/>
                      <a:pt x="68106" y="7722"/>
                    </a:cubicBezTo>
                    <a:cubicBezTo>
                      <a:pt x="69163" y="5483"/>
                      <a:pt x="70687" y="3502"/>
                      <a:pt x="72583" y="1912"/>
                    </a:cubicBezTo>
                    <a:cubicBezTo>
                      <a:pt x="74374" y="521"/>
                      <a:pt x="76602" y="-193"/>
                      <a:pt x="78869" y="-89"/>
                    </a:cubicBezTo>
                    <a:cubicBezTo>
                      <a:pt x="86394" y="-89"/>
                      <a:pt x="90109" y="4007"/>
                      <a:pt x="90109" y="12103"/>
                    </a:cubicBezTo>
                    <a:cubicBezTo>
                      <a:pt x="89947" y="18028"/>
                      <a:pt x="88823" y="23876"/>
                      <a:pt x="86775" y="29439"/>
                    </a:cubicBezTo>
                    <a:cubicBezTo>
                      <a:pt x="86203" y="31534"/>
                      <a:pt x="85442" y="34011"/>
                      <a:pt x="84584" y="36964"/>
                    </a:cubicBezTo>
                    <a:cubicBezTo>
                      <a:pt x="83727" y="39916"/>
                      <a:pt x="82965" y="42964"/>
                      <a:pt x="82203" y="46489"/>
                    </a:cubicBezTo>
                    <a:cubicBezTo>
                      <a:pt x="81441" y="50013"/>
                      <a:pt x="80870" y="52489"/>
                      <a:pt x="80298" y="55252"/>
                    </a:cubicBezTo>
                    <a:cubicBezTo>
                      <a:pt x="79870" y="57452"/>
                      <a:pt x="79612" y="59681"/>
                      <a:pt x="79536" y="61919"/>
                    </a:cubicBezTo>
                    <a:cubicBezTo>
                      <a:pt x="79536" y="65634"/>
                      <a:pt x="81441" y="67444"/>
                      <a:pt x="85251" y="67444"/>
                    </a:cubicBezTo>
                    <a:lnTo>
                      <a:pt x="97157" y="67444"/>
                    </a:lnTo>
                    <a:lnTo>
                      <a:pt x="106682" y="66777"/>
                    </a:lnTo>
                    <a:cubicBezTo>
                      <a:pt x="110016" y="66777"/>
                      <a:pt x="113540" y="66015"/>
                      <a:pt x="117350" y="65348"/>
                    </a:cubicBezTo>
                    <a:cubicBezTo>
                      <a:pt x="121160" y="64681"/>
                      <a:pt x="126018" y="63824"/>
                      <a:pt x="131543" y="62681"/>
                    </a:cubicBezTo>
                    <a:lnTo>
                      <a:pt x="141925" y="60395"/>
                    </a:lnTo>
                    <a:lnTo>
                      <a:pt x="148211" y="58681"/>
                    </a:lnTo>
                    <a:lnTo>
                      <a:pt x="153831" y="57061"/>
                    </a:lnTo>
                    <a:lnTo>
                      <a:pt x="162023" y="54775"/>
                    </a:lnTo>
                    <a:cubicBezTo>
                      <a:pt x="162023" y="54775"/>
                      <a:pt x="162023" y="55252"/>
                      <a:pt x="162975" y="55728"/>
                    </a:cubicBezTo>
                    <a:cubicBezTo>
                      <a:pt x="163766" y="56261"/>
                      <a:pt x="164528" y="56833"/>
                      <a:pt x="165261" y="57442"/>
                    </a:cubicBezTo>
                    <a:lnTo>
                      <a:pt x="167357" y="59252"/>
                    </a:lnTo>
                    <a:cubicBezTo>
                      <a:pt x="168023" y="59824"/>
                      <a:pt x="168309" y="60300"/>
                      <a:pt x="168309" y="60586"/>
                    </a:cubicBezTo>
                    <a:cubicBezTo>
                      <a:pt x="168337" y="62271"/>
                      <a:pt x="167947" y="63948"/>
                      <a:pt x="167166" y="65443"/>
                    </a:cubicBezTo>
                    <a:cubicBezTo>
                      <a:pt x="166451" y="66882"/>
                      <a:pt x="165528" y="68196"/>
                      <a:pt x="164404" y="69349"/>
                    </a:cubicBezTo>
                    <a:cubicBezTo>
                      <a:pt x="163318" y="70539"/>
                      <a:pt x="162070" y="71568"/>
                      <a:pt x="160689" y="72397"/>
                    </a:cubicBezTo>
                    <a:lnTo>
                      <a:pt x="156593" y="74873"/>
                    </a:lnTo>
                    <a:cubicBezTo>
                      <a:pt x="149393" y="77950"/>
                      <a:pt x="141887" y="80283"/>
                      <a:pt x="134210" y="81826"/>
                    </a:cubicBezTo>
                    <a:cubicBezTo>
                      <a:pt x="126018" y="83541"/>
                      <a:pt x="117922" y="84970"/>
                      <a:pt x="110016" y="86208"/>
                    </a:cubicBezTo>
                    <a:lnTo>
                      <a:pt x="95824" y="88494"/>
                    </a:lnTo>
                    <a:cubicBezTo>
                      <a:pt x="91537" y="89065"/>
                      <a:pt x="87918" y="89827"/>
                      <a:pt x="84775" y="90494"/>
                    </a:cubicBezTo>
                    <a:cubicBezTo>
                      <a:pt x="82117" y="91123"/>
                      <a:pt x="79498" y="91951"/>
                      <a:pt x="76964" y="92971"/>
                    </a:cubicBezTo>
                    <a:cubicBezTo>
                      <a:pt x="75097" y="93666"/>
                      <a:pt x="73497" y="94933"/>
                      <a:pt x="72392" y="96590"/>
                    </a:cubicBezTo>
                    <a:cubicBezTo>
                      <a:pt x="71821" y="98114"/>
                      <a:pt x="71059" y="100876"/>
                      <a:pt x="70011" y="104782"/>
                    </a:cubicBezTo>
                    <a:cubicBezTo>
                      <a:pt x="68963" y="108687"/>
                      <a:pt x="67916" y="113068"/>
                      <a:pt x="66677" y="117831"/>
                    </a:cubicBezTo>
                    <a:cubicBezTo>
                      <a:pt x="65439" y="122593"/>
                      <a:pt x="64296" y="127356"/>
                      <a:pt x="63153" y="132690"/>
                    </a:cubicBezTo>
                    <a:cubicBezTo>
                      <a:pt x="62010" y="138024"/>
                      <a:pt x="61058" y="142215"/>
                      <a:pt x="60295" y="146311"/>
                    </a:cubicBezTo>
                    <a:cubicBezTo>
                      <a:pt x="60295" y="148216"/>
                      <a:pt x="59438" y="150883"/>
                      <a:pt x="58962" y="154312"/>
                    </a:cubicBezTo>
                    <a:cubicBezTo>
                      <a:pt x="58486" y="157741"/>
                      <a:pt x="58010" y="161265"/>
                      <a:pt x="57533" y="164980"/>
                    </a:cubicBezTo>
                    <a:cubicBezTo>
                      <a:pt x="57057" y="168694"/>
                      <a:pt x="56676" y="172123"/>
                      <a:pt x="56390" y="175362"/>
                    </a:cubicBezTo>
                    <a:cubicBezTo>
                      <a:pt x="56105" y="178600"/>
                      <a:pt x="56390" y="181077"/>
                      <a:pt x="56390" y="182696"/>
                    </a:cubicBezTo>
                    <a:cubicBezTo>
                      <a:pt x="55962" y="189726"/>
                      <a:pt x="57800" y="196698"/>
                      <a:pt x="61629" y="202603"/>
                    </a:cubicBezTo>
                    <a:cubicBezTo>
                      <a:pt x="65972" y="207128"/>
                      <a:pt x="72164" y="209376"/>
                      <a:pt x="78393" y="208699"/>
                    </a:cubicBezTo>
                    <a:cubicBezTo>
                      <a:pt x="83594" y="208366"/>
                      <a:pt x="88775" y="207766"/>
                      <a:pt x="93919" y="206890"/>
                    </a:cubicBezTo>
                    <a:cubicBezTo>
                      <a:pt x="99043" y="205870"/>
                      <a:pt x="104054" y="204337"/>
                      <a:pt x="108873" y="202317"/>
                    </a:cubicBezTo>
                    <a:cubicBezTo>
                      <a:pt x="114598" y="199908"/>
                      <a:pt x="120141" y="197079"/>
                      <a:pt x="125446" y="193840"/>
                    </a:cubicBezTo>
                    <a:cubicBezTo>
                      <a:pt x="131352" y="190316"/>
                      <a:pt x="138210" y="185839"/>
                      <a:pt x="145925" y="180315"/>
                    </a:cubicBezTo>
                    <a:cubicBezTo>
                      <a:pt x="148211" y="178600"/>
                      <a:pt x="150497" y="176886"/>
                      <a:pt x="152593" y="174981"/>
                    </a:cubicBezTo>
                    <a:cubicBezTo>
                      <a:pt x="154688" y="173076"/>
                      <a:pt x="156784" y="171457"/>
                      <a:pt x="158689" y="170028"/>
                    </a:cubicBezTo>
                    <a:cubicBezTo>
                      <a:pt x="160394" y="168637"/>
                      <a:pt x="162203" y="167399"/>
                      <a:pt x="164118" y="166313"/>
                    </a:cubicBezTo>
                    <a:cubicBezTo>
                      <a:pt x="165528" y="165361"/>
                      <a:pt x="167185" y="164837"/>
                      <a:pt x="168880" y="164789"/>
                    </a:cubicBezTo>
                    <a:cubicBezTo>
                      <a:pt x="170786" y="164789"/>
                      <a:pt x="171928" y="164789"/>
                      <a:pt x="172405" y="165837"/>
                    </a:cubicBezTo>
                    <a:cubicBezTo>
                      <a:pt x="173005" y="166980"/>
                      <a:pt x="173271" y="168266"/>
                      <a:pt x="173167" y="169552"/>
                    </a:cubicBezTo>
                    <a:cubicBezTo>
                      <a:pt x="173014" y="171323"/>
                      <a:pt x="172500" y="173038"/>
                      <a:pt x="171643" y="174600"/>
                    </a:cubicBezTo>
                    <a:cubicBezTo>
                      <a:pt x="170452" y="176867"/>
                      <a:pt x="169080" y="179029"/>
                      <a:pt x="167547" y="181077"/>
                    </a:cubicBezTo>
                    <a:cubicBezTo>
                      <a:pt x="165585" y="183630"/>
                      <a:pt x="163451" y="186049"/>
                      <a:pt x="161165" y="188316"/>
                    </a:cubicBezTo>
                    <a:cubicBezTo>
                      <a:pt x="158660" y="190840"/>
                      <a:pt x="155984" y="193193"/>
                      <a:pt x="153165" y="195364"/>
                    </a:cubicBezTo>
                    <a:cubicBezTo>
                      <a:pt x="146973" y="200317"/>
                      <a:pt x="140496" y="204889"/>
                      <a:pt x="134115" y="209461"/>
                    </a:cubicBezTo>
                    <a:cubicBezTo>
                      <a:pt x="127590" y="213786"/>
                      <a:pt x="120779" y="217672"/>
                      <a:pt x="113731" y="221082"/>
                    </a:cubicBezTo>
                    <a:cubicBezTo>
                      <a:pt x="107082" y="224320"/>
                      <a:pt x="100167" y="226968"/>
                      <a:pt x="93061" y="228988"/>
                    </a:cubicBezTo>
                    <a:cubicBezTo>
                      <a:pt x="86470" y="230931"/>
                      <a:pt x="79641" y="231931"/>
                      <a:pt x="72773" y="231940"/>
                    </a:cubicBezTo>
                    <a:cubicBezTo>
                      <a:pt x="66239" y="232055"/>
                      <a:pt x="59762" y="230816"/>
                      <a:pt x="53723" y="228321"/>
                    </a:cubicBezTo>
                    <a:cubicBezTo>
                      <a:pt x="48685" y="226178"/>
                      <a:pt x="44189" y="222920"/>
                      <a:pt x="40579" y="218796"/>
                    </a:cubicBezTo>
                    <a:cubicBezTo>
                      <a:pt x="37159" y="214729"/>
                      <a:pt x="34626" y="209995"/>
                      <a:pt x="33149" y="204889"/>
                    </a:cubicBezTo>
                    <a:cubicBezTo>
                      <a:pt x="31225" y="199536"/>
                      <a:pt x="30168" y="193907"/>
                      <a:pt x="30006" y="188221"/>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4" name="Google Shape;794;p18"/>
              <p:cNvSpPr/>
              <p:nvPr/>
            </p:nvSpPr>
            <p:spPr>
              <a:xfrm>
                <a:off x="4921543" y="3370420"/>
                <a:ext cx="196905" cy="175603"/>
              </a:xfrm>
              <a:custGeom>
                <a:avLst/>
                <a:gdLst/>
                <a:ahLst/>
                <a:cxnLst/>
                <a:rect l="l" t="t" r="r" b="b"/>
                <a:pathLst>
                  <a:path w="196905" h="175603" extrusionOk="0">
                    <a:moveTo>
                      <a:pt x="196405" y="61337"/>
                    </a:moveTo>
                    <a:cubicBezTo>
                      <a:pt x="195900" y="64376"/>
                      <a:pt x="194728" y="67272"/>
                      <a:pt x="192976" y="69815"/>
                    </a:cubicBezTo>
                    <a:cubicBezTo>
                      <a:pt x="188127" y="77378"/>
                      <a:pt x="182850" y="84664"/>
                      <a:pt x="177164" y="91627"/>
                    </a:cubicBezTo>
                    <a:cubicBezTo>
                      <a:pt x="170973" y="99437"/>
                      <a:pt x="163924" y="107248"/>
                      <a:pt x="156304" y="115154"/>
                    </a:cubicBezTo>
                    <a:cubicBezTo>
                      <a:pt x="148684" y="123059"/>
                      <a:pt x="140493" y="130584"/>
                      <a:pt x="131920" y="137823"/>
                    </a:cubicBezTo>
                    <a:cubicBezTo>
                      <a:pt x="123681" y="144815"/>
                      <a:pt x="114918" y="151187"/>
                      <a:pt x="105727" y="156873"/>
                    </a:cubicBezTo>
                    <a:cubicBezTo>
                      <a:pt x="97411" y="162169"/>
                      <a:pt x="88610" y="166665"/>
                      <a:pt x="79437" y="170303"/>
                    </a:cubicBezTo>
                    <a:cubicBezTo>
                      <a:pt x="71561" y="173494"/>
                      <a:pt x="63169" y="175199"/>
                      <a:pt x="54673" y="175352"/>
                    </a:cubicBezTo>
                    <a:lnTo>
                      <a:pt x="53625" y="175352"/>
                    </a:lnTo>
                    <a:cubicBezTo>
                      <a:pt x="38452" y="176533"/>
                      <a:pt x="23554" y="170827"/>
                      <a:pt x="13049" y="159826"/>
                    </a:cubicBezTo>
                    <a:cubicBezTo>
                      <a:pt x="3447" y="147529"/>
                      <a:pt x="-1334" y="132156"/>
                      <a:pt x="-382" y="116582"/>
                    </a:cubicBezTo>
                    <a:cubicBezTo>
                      <a:pt x="-344" y="108743"/>
                      <a:pt x="228" y="100914"/>
                      <a:pt x="1333" y="93151"/>
                    </a:cubicBezTo>
                    <a:cubicBezTo>
                      <a:pt x="2581" y="84626"/>
                      <a:pt x="4628" y="76244"/>
                      <a:pt x="7429" y="68100"/>
                    </a:cubicBezTo>
                    <a:cubicBezTo>
                      <a:pt x="10505" y="59204"/>
                      <a:pt x="14496" y="50650"/>
                      <a:pt x="19335" y="42573"/>
                    </a:cubicBezTo>
                    <a:cubicBezTo>
                      <a:pt x="24659" y="33639"/>
                      <a:pt x="31060" y="25381"/>
                      <a:pt x="38385" y="17999"/>
                    </a:cubicBezTo>
                    <a:cubicBezTo>
                      <a:pt x="43719" y="12522"/>
                      <a:pt x="49929" y="7988"/>
                      <a:pt x="56768" y="4568"/>
                    </a:cubicBezTo>
                    <a:cubicBezTo>
                      <a:pt x="62397" y="1644"/>
                      <a:pt x="68617" y="44"/>
                      <a:pt x="74961" y="-99"/>
                    </a:cubicBezTo>
                    <a:cubicBezTo>
                      <a:pt x="76104" y="-61"/>
                      <a:pt x="77228" y="158"/>
                      <a:pt x="78295" y="568"/>
                    </a:cubicBezTo>
                    <a:cubicBezTo>
                      <a:pt x="79733" y="997"/>
                      <a:pt x="81133" y="1539"/>
                      <a:pt x="82486" y="2187"/>
                    </a:cubicBezTo>
                    <a:cubicBezTo>
                      <a:pt x="85353" y="3616"/>
                      <a:pt x="87906" y="5588"/>
                      <a:pt x="90011" y="7997"/>
                    </a:cubicBezTo>
                    <a:cubicBezTo>
                      <a:pt x="92677" y="11293"/>
                      <a:pt x="94859" y="14951"/>
                      <a:pt x="96488" y="18856"/>
                    </a:cubicBezTo>
                    <a:cubicBezTo>
                      <a:pt x="97974" y="22780"/>
                      <a:pt x="98678" y="26952"/>
                      <a:pt x="98583" y="31143"/>
                    </a:cubicBezTo>
                    <a:cubicBezTo>
                      <a:pt x="98650" y="36801"/>
                      <a:pt x="97783" y="42430"/>
                      <a:pt x="96011" y="47812"/>
                    </a:cubicBezTo>
                    <a:cubicBezTo>
                      <a:pt x="94278" y="53013"/>
                      <a:pt x="91839" y="57947"/>
                      <a:pt x="88772" y="62480"/>
                    </a:cubicBezTo>
                    <a:cubicBezTo>
                      <a:pt x="85334" y="67605"/>
                      <a:pt x="81409" y="72386"/>
                      <a:pt x="77056" y="76768"/>
                    </a:cubicBezTo>
                    <a:cubicBezTo>
                      <a:pt x="72389" y="81626"/>
                      <a:pt x="67531" y="86293"/>
                      <a:pt x="61054" y="92389"/>
                    </a:cubicBezTo>
                    <a:cubicBezTo>
                      <a:pt x="59025" y="94294"/>
                      <a:pt x="56644" y="96389"/>
                      <a:pt x="53911" y="98675"/>
                    </a:cubicBezTo>
                    <a:lnTo>
                      <a:pt x="45052" y="106010"/>
                    </a:lnTo>
                    <a:lnTo>
                      <a:pt x="35527" y="113915"/>
                    </a:lnTo>
                    <a:lnTo>
                      <a:pt x="26002" y="122012"/>
                    </a:lnTo>
                    <a:cubicBezTo>
                      <a:pt x="26888" y="141062"/>
                      <a:pt x="37404" y="150587"/>
                      <a:pt x="57530" y="150587"/>
                    </a:cubicBezTo>
                    <a:cubicBezTo>
                      <a:pt x="69970" y="150291"/>
                      <a:pt x="82200" y="147272"/>
                      <a:pt x="93344" y="141728"/>
                    </a:cubicBezTo>
                    <a:cubicBezTo>
                      <a:pt x="99173" y="138938"/>
                      <a:pt x="104746" y="135661"/>
                      <a:pt x="110013" y="131918"/>
                    </a:cubicBezTo>
                    <a:cubicBezTo>
                      <a:pt x="115347" y="128108"/>
                      <a:pt x="120681" y="124107"/>
                      <a:pt x="125824" y="120107"/>
                    </a:cubicBezTo>
                    <a:cubicBezTo>
                      <a:pt x="128396" y="118106"/>
                      <a:pt x="131158" y="115725"/>
                      <a:pt x="134206" y="112963"/>
                    </a:cubicBezTo>
                    <a:cubicBezTo>
                      <a:pt x="137254" y="110201"/>
                      <a:pt x="140398" y="107343"/>
                      <a:pt x="143731" y="104295"/>
                    </a:cubicBezTo>
                    <a:lnTo>
                      <a:pt x="153256" y="94770"/>
                    </a:lnTo>
                    <a:lnTo>
                      <a:pt x="162781" y="86007"/>
                    </a:lnTo>
                    <a:lnTo>
                      <a:pt x="168592" y="80292"/>
                    </a:lnTo>
                    <a:lnTo>
                      <a:pt x="175164" y="73815"/>
                    </a:lnTo>
                    <a:lnTo>
                      <a:pt x="183641" y="65243"/>
                    </a:lnTo>
                    <a:cubicBezTo>
                      <a:pt x="186670" y="61966"/>
                      <a:pt x="190566" y="59623"/>
                      <a:pt x="194880" y="58480"/>
                    </a:cubicBezTo>
                    <a:cubicBezTo>
                      <a:pt x="195833" y="58385"/>
                      <a:pt x="196405" y="59337"/>
                      <a:pt x="196405" y="61337"/>
                    </a:cubicBezTo>
                    <a:close/>
                    <a:moveTo>
                      <a:pt x="74485" y="37620"/>
                    </a:moveTo>
                    <a:cubicBezTo>
                      <a:pt x="74533" y="34667"/>
                      <a:pt x="73666" y="31772"/>
                      <a:pt x="72008" y="29333"/>
                    </a:cubicBezTo>
                    <a:cubicBezTo>
                      <a:pt x="70675" y="27171"/>
                      <a:pt x="68350" y="25809"/>
                      <a:pt x="65817" y="25714"/>
                    </a:cubicBezTo>
                    <a:cubicBezTo>
                      <a:pt x="63350" y="25924"/>
                      <a:pt x="60969" y="26705"/>
                      <a:pt x="58864" y="28000"/>
                    </a:cubicBezTo>
                    <a:cubicBezTo>
                      <a:pt x="55425" y="30038"/>
                      <a:pt x="52415" y="32724"/>
                      <a:pt x="50006" y="35906"/>
                    </a:cubicBezTo>
                    <a:cubicBezTo>
                      <a:pt x="43081" y="44526"/>
                      <a:pt x="37518" y="54165"/>
                      <a:pt x="33527" y="64481"/>
                    </a:cubicBezTo>
                    <a:cubicBezTo>
                      <a:pt x="28774" y="76301"/>
                      <a:pt x="25564" y="88693"/>
                      <a:pt x="24002" y="101342"/>
                    </a:cubicBezTo>
                    <a:cubicBezTo>
                      <a:pt x="30670" y="96009"/>
                      <a:pt x="36290" y="91151"/>
                      <a:pt x="40861" y="86960"/>
                    </a:cubicBezTo>
                    <a:cubicBezTo>
                      <a:pt x="45433" y="82769"/>
                      <a:pt x="49624" y="78768"/>
                      <a:pt x="53244" y="75053"/>
                    </a:cubicBezTo>
                    <a:cubicBezTo>
                      <a:pt x="56863" y="71339"/>
                      <a:pt x="58292" y="69815"/>
                      <a:pt x="60769" y="66957"/>
                    </a:cubicBezTo>
                    <a:cubicBezTo>
                      <a:pt x="63283" y="63957"/>
                      <a:pt x="65579" y="60766"/>
                      <a:pt x="67627" y="57432"/>
                    </a:cubicBezTo>
                    <a:cubicBezTo>
                      <a:pt x="69646" y="54460"/>
                      <a:pt x="71313" y="51270"/>
                      <a:pt x="72580" y="47907"/>
                    </a:cubicBezTo>
                    <a:cubicBezTo>
                      <a:pt x="73875" y="44631"/>
                      <a:pt x="74523" y="41144"/>
                      <a:pt x="74485" y="37620"/>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5" name="Google Shape;795;p18"/>
              <p:cNvSpPr/>
              <p:nvPr/>
            </p:nvSpPr>
            <p:spPr>
              <a:xfrm>
                <a:off x="5093017" y="3391185"/>
                <a:ext cx="140266" cy="165068"/>
              </a:xfrm>
              <a:custGeom>
                <a:avLst/>
                <a:gdLst/>
                <a:ahLst/>
                <a:cxnLst/>
                <a:rect l="l" t="t" r="r" b="b"/>
                <a:pathLst>
                  <a:path w="140266" h="165068" extrusionOk="0">
                    <a:moveTo>
                      <a:pt x="138564" y="33048"/>
                    </a:moveTo>
                    <a:cubicBezTo>
                      <a:pt x="137640" y="34915"/>
                      <a:pt x="136345" y="36563"/>
                      <a:pt x="134753" y="37906"/>
                    </a:cubicBezTo>
                    <a:cubicBezTo>
                      <a:pt x="133344" y="39154"/>
                      <a:pt x="131687" y="40087"/>
                      <a:pt x="129896" y="40668"/>
                    </a:cubicBezTo>
                    <a:cubicBezTo>
                      <a:pt x="128200" y="41221"/>
                      <a:pt x="126438" y="41516"/>
                      <a:pt x="124657" y="41525"/>
                    </a:cubicBezTo>
                    <a:cubicBezTo>
                      <a:pt x="122857" y="41506"/>
                      <a:pt x="121057" y="41249"/>
                      <a:pt x="119323" y="40763"/>
                    </a:cubicBezTo>
                    <a:cubicBezTo>
                      <a:pt x="117295" y="40249"/>
                      <a:pt x="115218" y="39935"/>
                      <a:pt x="113132" y="39811"/>
                    </a:cubicBezTo>
                    <a:cubicBezTo>
                      <a:pt x="108007" y="40040"/>
                      <a:pt x="102978" y="41202"/>
                      <a:pt x="98273" y="43240"/>
                    </a:cubicBezTo>
                    <a:cubicBezTo>
                      <a:pt x="92168" y="45678"/>
                      <a:pt x="86281" y="48612"/>
                      <a:pt x="80651" y="52003"/>
                    </a:cubicBezTo>
                    <a:cubicBezTo>
                      <a:pt x="74556" y="55670"/>
                      <a:pt x="68679" y="59680"/>
                      <a:pt x="63030" y="64004"/>
                    </a:cubicBezTo>
                    <a:cubicBezTo>
                      <a:pt x="57896" y="68005"/>
                      <a:pt x="53086" y="72396"/>
                      <a:pt x="48648" y="77149"/>
                    </a:cubicBezTo>
                    <a:cubicBezTo>
                      <a:pt x="46552" y="79625"/>
                      <a:pt x="44266" y="82292"/>
                      <a:pt x="41885" y="85245"/>
                    </a:cubicBezTo>
                    <a:cubicBezTo>
                      <a:pt x="39503" y="88198"/>
                      <a:pt x="37217" y="91341"/>
                      <a:pt x="35027" y="94770"/>
                    </a:cubicBezTo>
                    <a:cubicBezTo>
                      <a:pt x="32893" y="97847"/>
                      <a:pt x="30931" y="101019"/>
                      <a:pt x="29121" y="104295"/>
                    </a:cubicBezTo>
                    <a:cubicBezTo>
                      <a:pt x="27464" y="107286"/>
                      <a:pt x="26206" y="110496"/>
                      <a:pt x="25407" y="113820"/>
                    </a:cubicBezTo>
                    <a:cubicBezTo>
                      <a:pt x="25092" y="115906"/>
                      <a:pt x="25092" y="118021"/>
                      <a:pt x="25407" y="120107"/>
                    </a:cubicBezTo>
                    <a:cubicBezTo>
                      <a:pt x="25407" y="122583"/>
                      <a:pt x="25407" y="125250"/>
                      <a:pt x="25978" y="128203"/>
                    </a:cubicBezTo>
                    <a:cubicBezTo>
                      <a:pt x="26549" y="131156"/>
                      <a:pt x="26645" y="134109"/>
                      <a:pt x="27026" y="137156"/>
                    </a:cubicBezTo>
                    <a:cubicBezTo>
                      <a:pt x="27397" y="140128"/>
                      <a:pt x="27588" y="143119"/>
                      <a:pt x="27597" y="146110"/>
                    </a:cubicBezTo>
                    <a:cubicBezTo>
                      <a:pt x="27597" y="147825"/>
                      <a:pt x="27597" y="149444"/>
                      <a:pt x="27597" y="150968"/>
                    </a:cubicBezTo>
                    <a:cubicBezTo>
                      <a:pt x="27597" y="152444"/>
                      <a:pt x="27407" y="153921"/>
                      <a:pt x="27026" y="155349"/>
                    </a:cubicBezTo>
                    <a:cubicBezTo>
                      <a:pt x="26740" y="156502"/>
                      <a:pt x="26140" y="157550"/>
                      <a:pt x="25311" y="158397"/>
                    </a:cubicBezTo>
                    <a:cubicBezTo>
                      <a:pt x="24292" y="159607"/>
                      <a:pt x="23111" y="160674"/>
                      <a:pt x="21787" y="161540"/>
                    </a:cubicBezTo>
                    <a:cubicBezTo>
                      <a:pt x="20387" y="162503"/>
                      <a:pt x="18891" y="163303"/>
                      <a:pt x="17311" y="163922"/>
                    </a:cubicBezTo>
                    <a:cubicBezTo>
                      <a:pt x="15853" y="164608"/>
                      <a:pt x="14253" y="164969"/>
                      <a:pt x="12643" y="164969"/>
                    </a:cubicBezTo>
                    <a:cubicBezTo>
                      <a:pt x="10071" y="164808"/>
                      <a:pt x="7747" y="163379"/>
                      <a:pt x="6452" y="161159"/>
                    </a:cubicBezTo>
                    <a:cubicBezTo>
                      <a:pt x="4528" y="158254"/>
                      <a:pt x="3147" y="155025"/>
                      <a:pt x="2356" y="151634"/>
                    </a:cubicBezTo>
                    <a:cubicBezTo>
                      <a:pt x="1194" y="146691"/>
                      <a:pt x="460" y="141652"/>
                      <a:pt x="165" y="136585"/>
                    </a:cubicBezTo>
                    <a:cubicBezTo>
                      <a:pt x="165" y="130870"/>
                      <a:pt x="-501" y="124584"/>
                      <a:pt x="-501" y="117535"/>
                    </a:cubicBezTo>
                    <a:cubicBezTo>
                      <a:pt x="-501" y="115535"/>
                      <a:pt x="-501" y="112582"/>
                      <a:pt x="-501" y="108677"/>
                    </a:cubicBezTo>
                    <a:cubicBezTo>
                      <a:pt x="-501" y="104771"/>
                      <a:pt x="-501" y="100771"/>
                      <a:pt x="-501" y="96770"/>
                    </a:cubicBezTo>
                    <a:cubicBezTo>
                      <a:pt x="-501" y="92770"/>
                      <a:pt x="-501" y="89055"/>
                      <a:pt x="-25" y="85721"/>
                    </a:cubicBezTo>
                    <a:cubicBezTo>
                      <a:pt x="451" y="82388"/>
                      <a:pt x="-25" y="80483"/>
                      <a:pt x="-25" y="79721"/>
                    </a:cubicBezTo>
                    <a:cubicBezTo>
                      <a:pt x="-25" y="78959"/>
                      <a:pt x="-25" y="75530"/>
                      <a:pt x="-25" y="72482"/>
                    </a:cubicBezTo>
                    <a:cubicBezTo>
                      <a:pt x="-25" y="69434"/>
                      <a:pt x="-25" y="66005"/>
                      <a:pt x="642" y="62385"/>
                    </a:cubicBezTo>
                    <a:cubicBezTo>
                      <a:pt x="1309" y="58766"/>
                      <a:pt x="1213" y="55051"/>
                      <a:pt x="1594" y="51241"/>
                    </a:cubicBezTo>
                    <a:cubicBezTo>
                      <a:pt x="1975" y="47431"/>
                      <a:pt x="2356" y="43907"/>
                      <a:pt x="2832" y="40763"/>
                    </a:cubicBezTo>
                    <a:cubicBezTo>
                      <a:pt x="2832" y="39525"/>
                      <a:pt x="2832" y="37620"/>
                      <a:pt x="3404" y="35239"/>
                    </a:cubicBezTo>
                    <a:cubicBezTo>
                      <a:pt x="3975" y="32858"/>
                      <a:pt x="3404" y="30286"/>
                      <a:pt x="4166" y="27714"/>
                    </a:cubicBezTo>
                    <a:cubicBezTo>
                      <a:pt x="4928" y="25142"/>
                      <a:pt x="4166" y="22666"/>
                      <a:pt x="5023" y="20285"/>
                    </a:cubicBezTo>
                    <a:cubicBezTo>
                      <a:pt x="5185" y="18485"/>
                      <a:pt x="5500" y="16694"/>
                      <a:pt x="5976" y="14951"/>
                    </a:cubicBezTo>
                    <a:cubicBezTo>
                      <a:pt x="6443" y="13360"/>
                      <a:pt x="7156" y="11855"/>
                      <a:pt x="8071" y="10474"/>
                    </a:cubicBezTo>
                    <a:cubicBezTo>
                      <a:pt x="9290" y="8740"/>
                      <a:pt x="10662" y="7112"/>
                      <a:pt x="12167" y="5616"/>
                    </a:cubicBezTo>
                    <a:cubicBezTo>
                      <a:pt x="13691" y="4016"/>
                      <a:pt x="15462" y="2673"/>
                      <a:pt x="17406" y="1616"/>
                    </a:cubicBezTo>
                    <a:cubicBezTo>
                      <a:pt x="19244" y="511"/>
                      <a:pt x="21349" y="-80"/>
                      <a:pt x="23501" y="-99"/>
                    </a:cubicBezTo>
                    <a:cubicBezTo>
                      <a:pt x="25416" y="-80"/>
                      <a:pt x="27312" y="377"/>
                      <a:pt x="29026" y="1235"/>
                    </a:cubicBezTo>
                    <a:cubicBezTo>
                      <a:pt x="30341" y="1911"/>
                      <a:pt x="31483" y="2892"/>
                      <a:pt x="32360" y="4092"/>
                    </a:cubicBezTo>
                    <a:cubicBezTo>
                      <a:pt x="33169" y="5150"/>
                      <a:pt x="33779" y="6340"/>
                      <a:pt x="34169" y="7616"/>
                    </a:cubicBezTo>
                    <a:cubicBezTo>
                      <a:pt x="34293" y="8693"/>
                      <a:pt x="34293" y="9779"/>
                      <a:pt x="34169" y="10855"/>
                    </a:cubicBezTo>
                    <a:cubicBezTo>
                      <a:pt x="34075" y="11884"/>
                      <a:pt x="33884" y="12903"/>
                      <a:pt x="33598" y="13903"/>
                    </a:cubicBezTo>
                    <a:cubicBezTo>
                      <a:pt x="33598" y="15427"/>
                      <a:pt x="32741" y="17237"/>
                      <a:pt x="32074" y="19332"/>
                    </a:cubicBezTo>
                    <a:cubicBezTo>
                      <a:pt x="31407" y="21428"/>
                      <a:pt x="30836" y="23618"/>
                      <a:pt x="30074" y="26000"/>
                    </a:cubicBezTo>
                    <a:lnTo>
                      <a:pt x="28169" y="32667"/>
                    </a:lnTo>
                    <a:cubicBezTo>
                      <a:pt x="27597" y="34763"/>
                      <a:pt x="27121" y="36668"/>
                      <a:pt x="26740" y="38382"/>
                    </a:cubicBezTo>
                    <a:cubicBezTo>
                      <a:pt x="26378" y="39525"/>
                      <a:pt x="26149" y="40706"/>
                      <a:pt x="26073" y="41906"/>
                    </a:cubicBezTo>
                    <a:cubicBezTo>
                      <a:pt x="26159" y="43497"/>
                      <a:pt x="26159" y="45078"/>
                      <a:pt x="26073" y="46669"/>
                    </a:cubicBezTo>
                    <a:cubicBezTo>
                      <a:pt x="26073" y="49050"/>
                      <a:pt x="25502" y="51812"/>
                      <a:pt x="25216" y="54860"/>
                    </a:cubicBezTo>
                    <a:cubicBezTo>
                      <a:pt x="24930" y="57908"/>
                      <a:pt x="25216" y="61147"/>
                      <a:pt x="24454" y="64385"/>
                    </a:cubicBezTo>
                    <a:cubicBezTo>
                      <a:pt x="23692" y="67624"/>
                      <a:pt x="24454" y="70577"/>
                      <a:pt x="24454" y="73148"/>
                    </a:cubicBezTo>
                    <a:lnTo>
                      <a:pt x="24454" y="75530"/>
                    </a:lnTo>
                    <a:cubicBezTo>
                      <a:pt x="24397" y="76196"/>
                      <a:pt x="24397" y="76863"/>
                      <a:pt x="24454" y="77530"/>
                    </a:cubicBezTo>
                    <a:cubicBezTo>
                      <a:pt x="28331" y="72644"/>
                      <a:pt x="32617" y="67595"/>
                      <a:pt x="37313" y="62385"/>
                    </a:cubicBezTo>
                    <a:cubicBezTo>
                      <a:pt x="41980" y="57051"/>
                      <a:pt x="46838" y="51908"/>
                      <a:pt x="52267" y="46764"/>
                    </a:cubicBezTo>
                    <a:cubicBezTo>
                      <a:pt x="57696" y="41621"/>
                      <a:pt x="63030" y="37239"/>
                      <a:pt x="68745" y="32096"/>
                    </a:cubicBezTo>
                    <a:cubicBezTo>
                      <a:pt x="74251" y="27629"/>
                      <a:pt x="80042" y="23533"/>
                      <a:pt x="86081" y="19808"/>
                    </a:cubicBezTo>
                    <a:cubicBezTo>
                      <a:pt x="91662" y="16437"/>
                      <a:pt x="97568" y="13627"/>
                      <a:pt x="103702" y="11426"/>
                    </a:cubicBezTo>
                    <a:cubicBezTo>
                      <a:pt x="109208" y="9464"/>
                      <a:pt x="114999" y="8436"/>
                      <a:pt x="120847" y="8378"/>
                    </a:cubicBezTo>
                    <a:cubicBezTo>
                      <a:pt x="123724" y="8407"/>
                      <a:pt x="126562" y="9093"/>
                      <a:pt x="129134" y="10379"/>
                    </a:cubicBezTo>
                    <a:cubicBezTo>
                      <a:pt x="131353" y="11588"/>
                      <a:pt x="133382" y="13131"/>
                      <a:pt x="135135" y="14951"/>
                    </a:cubicBezTo>
                    <a:cubicBezTo>
                      <a:pt x="136592" y="16503"/>
                      <a:pt x="137754" y="18313"/>
                      <a:pt x="138564" y="20285"/>
                    </a:cubicBezTo>
                    <a:cubicBezTo>
                      <a:pt x="139259" y="21713"/>
                      <a:pt x="139640" y="23266"/>
                      <a:pt x="139707" y="24857"/>
                    </a:cubicBezTo>
                    <a:lnTo>
                      <a:pt x="139707" y="24857"/>
                    </a:lnTo>
                    <a:cubicBezTo>
                      <a:pt x="139926" y="27638"/>
                      <a:pt x="139535" y="30438"/>
                      <a:pt x="138564" y="3304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6" name="Google Shape;796;p18"/>
              <p:cNvSpPr/>
              <p:nvPr/>
            </p:nvSpPr>
            <p:spPr>
              <a:xfrm>
                <a:off x="5256733" y="3406901"/>
                <a:ext cx="328987" cy="152242"/>
              </a:xfrm>
              <a:custGeom>
                <a:avLst/>
                <a:gdLst/>
                <a:ahLst/>
                <a:cxnLst/>
                <a:rect l="l" t="t" r="r" b="b"/>
                <a:pathLst>
                  <a:path w="328987" h="152242" extrusionOk="0">
                    <a:moveTo>
                      <a:pt x="221546" y="12188"/>
                    </a:moveTo>
                    <a:cubicBezTo>
                      <a:pt x="221222" y="15675"/>
                      <a:pt x="220679" y="19142"/>
                      <a:pt x="219926" y="22571"/>
                    </a:cubicBezTo>
                    <a:cubicBezTo>
                      <a:pt x="219259" y="26285"/>
                      <a:pt x="218402" y="30095"/>
                      <a:pt x="217545" y="34191"/>
                    </a:cubicBezTo>
                    <a:cubicBezTo>
                      <a:pt x="216688" y="38287"/>
                      <a:pt x="215735" y="42573"/>
                      <a:pt x="214974" y="47145"/>
                    </a:cubicBezTo>
                    <a:cubicBezTo>
                      <a:pt x="214211" y="51717"/>
                      <a:pt x="213545" y="56670"/>
                      <a:pt x="213164" y="61623"/>
                    </a:cubicBezTo>
                    <a:cubicBezTo>
                      <a:pt x="212830" y="66824"/>
                      <a:pt x="212830" y="72044"/>
                      <a:pt x="213164" y="77244"/>
                    </a:cubicBezTo>
                    <a:cubicBezTo>
                      <a:pt x="213449" y="81730"/>
                      <a:pt x="214345" y="86150"/>
                      <a:pt x="215831" y="90389"/>
                    </a:cubicBezTo>
                    <a:cubicBezTo>
                      <a:pt x="217069" y="94056"/>
                      <a:pt x="219241" y="97332"/>
                      <a:pt x="222117" y="99914"/>
                    </a:cubicBezTo>
                    <a:cubicBezTo>
                      <a:pt x="225156" y="102447"/>
                      <a:pt x="228927" y="103924"/>
                      <a:pt x="232881" y="104105"/>
                    </a:cubicBezTo>
                    <a:cubicBezTo>
                      <a:pt x="238672" y="104314"/>
                      <a:pt x="244425" y="103105"/>
                      <a:pt x="249644" y="100580"/>
                    </a:cubicBezTo>
                    <a:cubicBezTo>
                      <a:pt x="255864" y="97732"/>
                      <a:pt x="261713" y="94151"/>
                      <a:pt x="267075" y="89912"/>
                    </a:cubicBezTo>
                    <a:cubicBezTo>
                      <a:pt x="273104" y="85226"/>
                      <a:pt x="278801" y="80140"/>
                      <a:pt x="284125" y="74672"/>
                    </a:cubicBezTo>
                    <a:cubicBezTo>
                      <a:pt x="289649" y="68957"/>
                      <a:pt x="294888" y="63147"/>
                      <a:pt x="299746" y="57146"/>
                    </a:cubicBezTo>
                    <a:cubicBezTo>
                      <a:pt x="304604" y="51146"/>
                      <a:pt x="309271" y="45335"/>
                      <a:pt x="313176" y="39716"/>
                    </a:cubicBezTo>
                    <a:cubicBezTo>
                      <a:pt x="317081" y="34096"/>
                      <a:pt x="320510" y="29143"/>
                      <a:pt x="322701" y="24952"/>
                    </a:cubicBezTo>
                    <a:cubicBezTo>
                      <a:pt x="323111" y="24352"/>
                      <a:pt x="323625" y="23838"/>
                      <a:pt x="324225" y="23428"/>
                    </a:cubicBezTo>
                    <a:cubicBezTo>
                      <a:pt x="324568" y="23342"/>
                      <a:pt x="324930" y="23342"/>
                      <a:pt x="325273" y="23428"/>
                    </a:cubicBezTo>
                    <a:cubicBezTo>
                      <a:pt x="325273" y="23428"/>
                      <a:pt x="326321" y="23428"/>
                      <a:pt x="327273" y="24761"/>
                    </a:cubicBezTo>
                    <a:cubicBezTo>
                      <a:pt x="328245" y="26038"/>
                      <a:pt x="328664" y="27657"/>
                      <a:pt x="328416" y="29238"/>
                    </a:cubicBezTo>
                    <a:cubicBezTo>
                      <a:pt x="328502" y="30696"/>
                      <a:pt x="328502" y="32162"/>
                      <a:pt x="328416" y="33620"/>
                    </a:cubicBezTo>
                    <a:cubicBezTo>
                      <a:pt x="328178" y="35325"/>
                      <a:pt x="327825" y="37011"/>
                      <a:pt x="327369" y="38668"/>
                    </a:cubicBezTo>
                    <a:cubicBezTo>
                      <a:pt x="326711" y="40773"/>
                      <a:pt x="325949" y="42840"/>
                      <a:pt x="325083" y="44859"/>
                    </a:cubicBezTo>
                    <a:cubicBezTo>
                      <a:pt x="323930" y="47507"/>
                      <a:pt x="322625" y="50079"/>
                      <a:pt x="321177" y="52574"/>
                    </a:cubicBezTo>
                    <a:cubicBezTo>
                      <a:pt x="318415" y="57337"/>
                      <a:pt x="314986" y="62099"/>
                      <a:pt x="310985" y="68195"/>
                    </a:cubicBezTo>
                    <a:cubicBezTo>
                      <a:pt x="306804" y="74139"/>
                      <a:pt x="302327" y="79864"/>
                      <a:pt x="297555" y="85340"/>
                    </a:cubicBezTo>
                    <a:cubicBezTo>
                      <a:pt x="292507" y="91170"/>
                      <a:pt x="287135" y="96704"/>
                      <a:pt x="281458" y="101914"/>
                    </a:cubicBezTo>
                    <a:cubicBezTo>
                      <a:pt x="275876" y="107124"/>
                      <a:pt x="269856" y="111839"/>
                      <a:pt x="263456" y="116011"/>
                    </a:cubicBezTo>
                    <a:cubicBezTo>
                      <a:pt x="257502" y="119926"/>
                      <a:pt x="251112" y="123126"/>
                      <a:pt x="244406" y="125536"/>
                    </a:cubicBezTo>
                    <a:cubicBezTo>
                      <a:pt x="237919" y="127774"/>
                      <a:pt x="231071" y="128774"/>
                      <a:pt x="224213" y="128489"/>
                    </a:cubicBezTo>
                    <a:cubicBezTo>
                      <a:pt x="217297" y="128174"/>
                      <a:pt x="210649" y="125746"/>
                      <a:pt x="205163" y="121536"/>
                    </a:cubicBezTo>
                    <a:cubicBezTo>
                      <a:pt x="200381" y="117544"/>
                      <a:pt x="196657" y="112439"/>
                      <a:pt x="194304" y="106676"/>
                    </a:cubicBezTo>
                    <a:cubicBezTo>
                      <a:pt x="191427" y="100095"/>
                      <a:pt x="189694" y="93075"/>
                      <a:pt x="189161" y="85912"/>
                    </a:cubicBezTo>
                    <a:cubicBezTo>
                      <a:pt x="188437" y="78921"/>
                      <a:pt x="188179" y="71891"/>
                      <a:pt x="188399" y="64862"/>
                    </a:cubicBezTo>
                    <a:cubicBezTo>
                      <a:pt x="188399" y="62890"/>
                      <a:pt x="188685" y="60318"/>
                      <a:pt x="189256" y="57146"/>
                    </a:cubicBezTo>
                    <a:cubicBezTo>
                      <a:pt x="189256" y="54003"/>
                      <a:pt x="189923" y="50860"/>
                      <a:pt x="190113" y="47621"/>
                    </a:cubicBezTo>
                    <a:cubicBezTo>
                      <a:pt x="190351" y="44993"/>
                      <a:pt x="190351" y="42345"/>
                      <a:pt x="190113" y="39716"/>
                    </a:cubicBezTo>
                    <a:cubicBezTo>
                      <a:pt x="190113" y="37430"/>
                      <a:pt x="189351" y="36287"/>
                      <a:pt x="188303" y="36191"/>
                    </a:cubicBezTo>
                    <a:cubicBezTo>
                      <a:pt x="187256" y="36096"/>
                      <a:pt x="185732" y="37525"/>
                      <a:pt x="182874" y="40287"/>
                    </a:cubicBezTo>
                    <a:cubicBezTo>
                      <a:pt x="180016" y="43049"/>
                      <a:pt x="176492" y="46764"/>
                      <a:pt x="172397" y="51336"/>
                    </a:cubicBezTo>
                    <a:cubicBezTo>
                      <a:pt x="168301" y="55908"/>
                      <a:pt x="163919" y="60861"/>
                      <a:pt x="159252" y="66957"/>
                    </a:cubicBezTo>
                    <a:cubicBezTo>
                      <a:pt x="154585" y="73053"/>
                      <a:pt x="149727" y="78673"/>
                      <a:pt x="145917" y="84674"/>
                    </a:cubicBezTo>
                    <a:lnTo>
                      <a:pt x="141726" y="90770"/>
                    </a:lnTo>
                    <a:cubicBezTo>
                      <a:pt x="140202" y="93151"/>
                      <a:pt x="138583" y="95532"/>
                      <a:pt x="137059" y="98009"/>
                    </a:cubicBezTo>
                    <a:lnTo>
                      <a:pt x="132773" y="104962"/>
                    </a:lnTo>
                    <a:cubicBezTo>
                      <a:pt x="131344" y="107248"/>
                      <a:pt x="130296" y="109248"/>
                      <a:pt x="129534" y="110772"/>
                    </a:cubicBezTo>
                    <a:cubicBezTo>
                      <a:pt x="128772" y="112296"/>
                      <a:pt x="127248" y="115630"/>
                      <a:pt x="126201" y="117821"/>
                    </a:cubicBezTo>
                    <a:cubicBezTo>
                      <a:pt x="125153" y="120011"/>
                      <a:pt x="123915" y="121916"/>
                      <a:pt x="122866" y="123536"/>
                    </a:cubicBezTo>
                    <a:cubicBezTo>
                      <a:pt x="121895" y="124926"/>
                      <a:pt x="120781" y="126203"/>
                      <a:pt x="119533" y="127346"/>
                    </a:cubicBezTo>
                    <a:cubicBezTo>
                      <a:pt x="118561" y="128146"/>
                      <a:pt x="117361" y="128622"/>
                      <a:pt x="116104" y="128679"/>
                    </a:cubicBezTo>
                    <a:lnTo>
                      <a:pt x="116104" y="128679"/>
                    </a:lnTo>
                    <a:lnTo>
                      <a:pt x="112961" y="127631"/>
                    </a:lnTo>
                    <a:cubicBezTo>
                      <a:pt x="111427" y="127022"/>
                      <a:pt x="109960" y="126260"/>
                      <a:pt x="108579" y="125345"/>
                    </a:cubicBezTo>
                    <a:cubicBezTo>
                      <a:pt x="107141" y="124431"/>
                      <a:pt x="105769" y="123412"/>
                      <a:pt x="104483" y="122298"/>
                    </a:cubicBezTo>
                    <a:cubicBezTo>
                      <a:pt x="103436" y="121450"/>
                      <a:pt x="102645" y="120326"/>
                      <a:pt x="102197" y="119059"/>
                    </a:cubicBezTo>
                    <a:cubicBezTo>
                      <a:pt x="101959" y="117802"/>
                      <a:pt x="101797" y="116525"/>
                      <a:pt x="101721" y="115249"/>
                    </a:cubicBezTo>
                    <a:cubicBezTo>
                      <a:pt x="101721" y="113630"/>
                      <a:pt x="101721" y="111629"/>
                      <a:pt x="101721" y="109248"/>
                    </a:cubicBezTo>
                    <a:cubicBezTo>
                      <a:pt x="101721" y="106867"/>
                      <a:pt x="101721" y="103819"/>
                      <a:pt x="101721" y="100295"/>
                    </a:cubicBezTo>
                    <a:cubicBezTo>
                      <a:pt x="101721" y="96770"/>
                      <a:pt x="101721" y="92484"/>
                      <a:pt x="102293" y="87626"/>
                    </a:cubicBezTo>
                    <a:cubicBezTo>
                      <a:pt x="102864" y="82769"/>
                      <a:pt x="102293" y="78101"/>
                      <a:pt x="102864" y="73053"/>
                    </a:cubicBezTo>
                    <a:cubicBezTo>
                      <a:pt x="103436" y="68005"/>
                      <a:pt x="102864" y="63528"/>
                      <a:pt x="102864" y="58575"/>
                    </a:cubicBezTo>
                    <a:cubicBezTo>
                      <a:pt x="102702" y="54327"/>
                      <a:pt x="102254" y="50098"/>
                      <a:pt x="101531" y="45907"/>
                    </a:cubicBezTo>
                    <a:cubicBezTo>
                      <a:pt x="101074" y="42821"/>
                      <a:pt x="100045" y="39849"/>
                      <a:pt x="98482" y="37144"/>
                    </a:cubicBezTo>
                    <a:cubicBezTo>
                      <a:pt x="89624" y="39049"/>
                      <a:pt x="78956" y="49812"/>
                      <a:pt x="66669" y="69434"/>
                    </a:cubicBezTo>
                    <a:cubicBezTo>
                      <a:pt x="58383" y="82578"/>
                      <a:pt x="51334" y="94294"/>
                      <a:pt x="45619" y="104676"/>
                    </a:cubicBezTo>
                    <a:cubicBezTo>
                      <a:pt x="40695" y="113258"/>
                      <a:pt x="36304" y="122126"/>
                      <a:pt x="32474" y="131251"/>
                    </a:cubicBezTo>
                    <a:cubicBezTo>
                      <a:pt x="30665" y="135537"/>
                      <a:pt x="28950" y="139061"/>
                      <a:pt x="27522" y="141824"/>
                    </a:cubicBezTo>
                    <a:cubicBezTo>
                      <a:pt x="26321" y="144119"/>
                      <a:pt x="24854" y="146262"/>
                      <a:pt x="23140" y="148205"/>
                    </a:cubicBezTo>
                    <a:cubicBezTo>
                      <a:pt x="21959" y="149577"/>
                      <a:pt x="20492" y="150682"/>
                      <a:pt x="18854" y="151444"/>
                    </a:cubicBezTo>
                    <a:cubicBezTo>
                      <a:pt x="17263" y="152015"/>
                      <a:pt x="15577" y="152235"/>
                      <a:pt x="13900" y="152111"/>
                    </a:cubicBezTo>
                    <a:cubicBezTo>
                      <a:pt x="11615" y="152063"/>
                      <a:pt x="9395" y="151330"/>
                      <a:pt x="7519" y="150015"/>
                    </a:cubicBezTo>
                    <a:cubicBezTo>
                      <a:pt x="5919" y="148786"/>
                      <a:pt x="4642" y="147186"/>
                      <a:pt x="3804" y="145348"/>
                    </a:cubicBezTo>
                    <a:cubicBezTo>
                      <a:pt x="2766" y="143205"/>
                      <a:pt x="2023" y="140928"/>
                      <a:pt x="1613" y="138585"/>
                    </a:cubicBezTo>
                    <a:cubicBezTo>
                      <a:pt x="1613" y="136013"/>
                      <a:pt x="661" y="133156"/>
                      <a:pt x="280" y="129917"/>
                    </a:cubicBezTo>
                    <a:cubicBezTo>
                      <a:pt x="-320" y="124450"/>
                      <a:pt x="-577" y="118945"/>
                      <a:pt x="-482" y="113439"/>
                    </a:cubicBezTo>
                    <a:cubicBezTo>
                      <a:pt x="-482" y="106772"/>
                      <a:pt x="-482" y="99723"/>
                      <a:pt x="-6" y="92389"/>
                    </a:cubicBezTo>
                    <a:cubicBezTo>
                      <a:pt x="470" y="85055"/>
                      <a:pt x="661" y="78006"/>
                      <a:pt x="1042" y="71053"/>
                    </a:cubicBezTo>
                    <a:cubicBezTo>
                      <a:pt x="1423" y="64100"/>
                      <a:pt x="1804" y="58194"/>
                      <a:pt x="1994" y="53336"/>
                    </a:cubicBezTo>
                    <a:cubicBezTo>
                      <a:pt x="2280" y="50546"/>
                      <a:pt x="2280" y="47745"/>
                      <a:pt x="1994" y="44954"/>
                    </a:cubicBezTo>
                    <a:cubicBezTo>
                      <a:pt x="1994" y="41621"/>
                      <a:pt x="1994" y="38287"/>
                      <a:pt x="1994" y="34763"/>
                    </a:cubicBezTo>
                    <a:cubicBezTo>
                      <a:pt x="1994" y="31238"/>
                      <a:pt x="1994" y="27905"/>
                      <a:pt x="1994" y="25238"/>
                    </a:cubicBezTo>
                    <a:cubicBezTo>
                      <a:pt x="2242" y="22380"/>
                      <a:pt x="3052" y="19589"/>
                      <a:pt x="4375" y="17046"/>
                    </a:cubicBezTo>
                    <a:cubicBezTo>
                      <a:pt x="6138" y="14170"/>
                      <a:pt x="8824" y="11988"/>
                      <a:pt x="11996" y="10855"/>
                    </a:cubicBezTo>
                    <a:cubicBezTo>
                      <a:pt x="15082" y="9922"/>
                      <a:pt x="18301" y="9541"/>
                      <a:pt x="21521" y="9712"/>
                    </a:cubicBezTo>
                    <a:cubicBezTo>
                      <a:pt x="23902" y="9693"/>
                      <a:pt x="26064" y="11074"/>
                      <a:pt x="27045" y="13236"/>
                    </a:cubicBezTo>
                    <a:cubicBezTo>
                      <a:pt x="27816" y="15627"/>
                      <a:pt x="28074" y="18161"/>
                      <a:pt x="27807" y="20666"/>
                    </a:cubicBezTo>
                    <a:cubicBezTo>
                      <a:pt x="27807" y="23237"/>
                      <a:pt x="27807" y="26190"/>
                      <a:pt x="27140" y="29619"/>
                    </a:cubicBezTo>
                    <a:cubicBezTo>
                      <a:pt x="26474" y="33048"/>
                      <a:pt x="26474" y="36668"/>
                      <a:pt x="26093" y="40382"/>
                    </a:cubicBezTo>
                    <a:cubicBezTo>
                      <a:pt x="25712" y="44097"/>
                      <a:pt x="25235" y="47907"/>
                      <a:pt x="24854" y="51717"/>
                    </a:cubicBezTo>
                    <a:cubicBezTo>
                      <a:pt x="24474" y="55527"/>
                      <a:pt x="23997" y="59147"/>
                      <a:pt x="23521" y="62671"/>
                    </a:cubicBezTo>
                    <a:cubicBezTo>
                      <a:pt x="23045" y="66195"/>
                      <a:pt x="22664" y="69529"/>
                      <a:pt x="22187" y="73625"/>
                    </a:cubicBezTo>
                    <a:cubicBezTo>
                      <a:pt x="21711" y="77720"/>
                      <a:pt x="21330" y="82007"/>
                      <a:pt x="20949" y="86102"/>
                    </a:cubicBezTo>
                    <a:cubicBezTo>
                      <a:pt x="20568" y="90198"/>
                      <a:pt x="20378" y="94008"/>
                      <a:pt x="20283" y="97532"/>
                    </a:cubicBezTo>
                    <a:cubicBezTo>
                      <a:pt x="20216" y="100209"/>
                      <a:pt x="20406" y="102895"/>
                      <a:pt x="20854" y="105533"/>
                    </a:cubicBezTo>
                    <a:lnTo>
                      <a:pt x="20854" y="105533"/>
                    </a:lnTo>
                    <a:cubicBezTo>
                      <a:pt x="21616" y="105533"/>
                      <a:pt x="22569" y="104867"/>
                      <a:pt x="23711" y="103438"/>
                    </a:cubicBezTo>
                    <a:cubicBezTo>
                      <a:pt x="25188" y="101571"/>
                      <a:pt x="26531" y="99599"/>
                      <a:pt x="27712" y="97532"/>
                    </a:cubicBezTo>
                    <a:lnTo>
                      <a:pt x="32570" y="89055"/>
                    </a:lnTo>
                    <a:lnTo>
                      <a:pt x="37999" y="78863"/>
                    </a:lnTo>
                    <a:cubicBezTo>
                      <a:pt x="39904" y="75339"/>
                      <a:pt x="41809" y="71815"/>
                      <a:pt x="43809" y="68291"/>
                    </a:cubicBezTo>
                    <a:cubicBezTo>
                      <a:pt x="45810" y="64766"/>
                      <a:pt x="47619" y="61433"/>
                      <a:pt x="49524" y="58766"/>
                    </a:cubicBezTo>
                    <a:cubicBezTo>
                      <a:pt x="57763" y="44002"/>
                      <a:pt x="68203" y="30572"/>
                      <a:pt x="80481" y="18951"/>
                    </a:cubicBezTo>
                    <a:cubicBezTo>
                      <a:pt x="87224" y="11893"/>
                      <a:pt x="96368" y="7616"/>
                      <a:pt x="106103" y="6950"/>
                    </a:cubicBezTo>
                    <a:cubicBezTo>
                      <a:pt x="109684" y="6959"/>
                      <a:pt x="113113" y="8397"/>
                      <a:pt x="115628" y="10950"/>
                    </a:cubicBezTo>
                    <a:cubicBezTo>
                      <a:pt x="118218" y="13674"/>
                      <a:pt x="120200" y="16922"/>
                      <a:pt x="121438" y="20475"/>
                    </a:cubicBezTo>
                    <a:cubicBezTo>
                      <a:pt x="122924" y="24266"/>
                      <a:pt x="123886" y="28238"/>
                      <a:pt x="124295" y="32286"/>
                    </a:cubicBezTo>
                    <a:cubicBezTo>
                      <a:pt x="124619" y="36468"/>
                      <a:pt x="124619" y="40678"/>
                      <a:pt x="124295" y="44859"/>
                    </a:cubicBezTo>
                    <a:cubicBezTo>
                      <a:pt x="124295" y="47431"/>
                      <a:pt x="124295" y="50384"/>
                      <a:pt x="124295" y="53432"/>
                    </a:cubicBezTo>
                    <a:cubicBezTo>
                      <a:pt x="124295" y="56480"/>
                      <a:pt x="124295" y="59623"/>
                      <a:pt x="124295" y="62957"/>
                    </a:cubicBezTo>
                    <a:cubicBezTo>
                      <a:pt x="124295" y="66290"/>
                      <a:pt x="124295" y="69053"/>
                      <a:pt x="124295" y="71910"/>
                    </a:cubicBezTo>
                    <a:cubicBezTo>
                      <a:pt x="124143" y="74415"/>
                      <a:pt x="124143" y="76930"/>
                      <a:pt x="124295" y="79435"/>
                    </a:cubicBezTo>
                    <a:cubicBezTo>
                      <a:pt x="126658" y="77559"/>
                      <a:pt x="128801" y="75415"/>
                      <a:pt x="130677" y="73053"/>
                    </a:cubicBezTo>
                    <a:lnTo>
                      <a:pt x="138678" y="63528"/>
                    </a:lnTo>
                    <a:lnTo>
                      <a:pt x="147060" y="52670"/>
                    </a:lnTo>
                    <a:cubicBezTo>
                      <a:pt x="149822" y="49050"/>
                      <a:pt x="152299" y="46002"/>
                      <a:pt x="154585" y="43145"/>
                    </a:cubicBezTo>
                    <a:cubicBezTo>
                      <a:pt x="159538" y="37620"/>
                      <a:pt x="164110" y="32286"/>
                      <a:pt x="169825" y="26952"/>
                    </a:cubicBezTo>
                    <a:cubicBezTo>
                      <a:pt x="175540" y="21618"/>
                      <a:pt x="180207" y="17427"/>
                      <a:pt x="185160" y="12950"/>
                    </a:cubicBezTo>
                    <a:cubicBezTo>
                      <a:pt x="189551" y="9350"/>
                      <a:pt x="194275" y="6159"/>
                      <a:pt x="199257" y="3425"/>
                    </a:cubicBezTo>
                    <a:cubicBezTo>
                      <a:pt x="202772" y="1216"/>
                      <a:pt x="206820" y="-4"/>
                      <a:pt x="210973" y="-99"/>
                    </a:cubicBezTo>
                    <a:cubicBezTo>
                      <a:pt x="212535" y="63"/>
                      <a:pt x="214021" y="654"/>
                      <a:pt x="215259" y="1616"/>
                    </a:cubicBezTo>
                    <a:cubicBezTo>
                      <a:pt x="216583" y="2597"/>
                      <a:pt x="217745" y="3787"/>
                      <a:pt x="218688" y="5140"/>
                    </a:cubicBezTo>
                    <a:cubicBezTo>
                      <a:pt x="219593" y="6493"/>
                      <a:pt x="220298" y="7969"/>
                      <a:pt x="220784" y="9521"/>
                    </a:cubicBezTo>
                    <a:cubicBezTo>
                      <a:pt x="221145" y="10379"/>
                      <a:pt x="221403" y="11274"/>
                      <a:pt x="221546" y="1218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7" name="Google Shape;797;p18"/>
              <p:cNvSpPr/>
              <p:nvPr/>
            </p:nvSpPr>
            <p:spPr>
              <a:xfrm>
                <a:off x="5559371" y="3308982"/>
                <a:ext cx="145063" cy="248616"/>
              </a:xfrm>
              <a:custGeom>
                <a:avLst/>
                <a:gdLst/>
                <a:ahLst/>
                <a:cxnLst/>
                <a:rect l="l" t="t" r="r" b="b"/>
                <a:pathLst>
                  <a:path w="145063" h="248616" extrusionOk="0">
                    <a:moveTo>
                      <a:pt x="134839" y="171258"/>
                    </a:moveTo>
                    <a:cubicBezTo>
                      <a:pt x="126896" y="182355"/>
                      <a:pt x="118304" y="192975"/>
                      <a:pt x="109122" y="203072"/>
                    </a:cubicBezTo>
                    <a:cubicBezTo>
                      <a:pt x="101150" y="211844"/>
                      <a:pt x="92520" y="219998"/>
                      <a:pt x="83309" y="227456"/>
                    </a:cubicBezTo>
                    <a:cubicBezTo>
                      <a:pt x="75689" y="233628"/>
                      <a:pt x="67335" y="238838"/>
                      <a:pt x="58449" y="242982"/>
                    </a:cubicBezTo>
                    <a:cubicBezTo>
                      <a:pt x="51410" y="246430"/>
                      <a:pt x="43714" y="248316"/>
                      <a:pt x="35874" y="248506"/>
                    </a:cubicBezTo>
                    <a:cubicBezTo>
                      <a:pt x="25035" y="248801"/>
                      <a:pt x="14862" y="243277"/>
                      <a:pt x="9205" y="234028"/>
                    </a:cubicBezTo>
                    <a:cubicBezTo>
                      <a:pt x="1965" y="220922"/>
                      <a:pt x="-1340" y="206006"/>
                      <a:pt x="-320" y="191070"/>
                    </a:cubicBezTo>
                    <a:cubicBezTo>
                      <a:pt x="-292" y="179421"/>
                      <a:pt x="337" y="167791"/>
                      <a:pt x="1585" y="156209"/>
                    </a:cubicBezTo>
                    <a:cubicBezTo>
                      <a:pt x="2823" y="143541"/>
                      <a:pt x="4442" y="130777"/>
                      <a:pt x="6443" y="118109"/>
                    </a:cubicBezTo>
                    <a:cubicBezTo>
                      <a:pt x="8442" y="105441"/>
                      <a:pt x="10728" y="92391"/>
                      <a:pt x="13205" y="80009"/>
                    </a:cubicBezTo>
                    <a:cubicBezTo>
                      <a:pt x="15682" y="67626"/>
                      <a:pt x="18158" y="56006"/>
                      <a:pt x="20730" y="45624"/>
                    </a:cubicBezTo>
                    <a:cubicBezTo>
                      <a:pt x="22635" y="37689"/>
                      <a:pt x="24540" y="30831"/>
                      <a:pt x="26445" y="25050"/>
                    </a:cubicBezTo>
                    <a:cubicBezTo>
                      <a:pt x="28064" y="20097"/>
                      <a:pt x="30169" y="15306"/>
                      <a:pt x="32731" y="10762"/>
                    </a:cubicBezTo>
                    <a:cubicBezTo>
                      <a:pt x="34503" y="7524"/>
                      <a:pt x="36980" y="4723"/>
                      <a:pt x="39970" y="2571"/>
                    </a:cubicBezTo>
                    <a:cubicBezTo>
                      <a:pt x="42542" y="780"/>
                      <a:pt x="45599" y="-154"/>
                      <a:pt x="48734" y="-96"/>
                    </a:cubicBezTo>
                    <a:cubicBezTo>
                      <a:pt x="50762" y="-106"/>
                      <a:pt x="52753" y="380"/>
                      <a:pt x="54544" y="1332"/>
                    </a:cubicBezTo>
                    <a:cubicBezTo>
                      <a:pt x="56258" y="2237"/>
                      <a:pt x="57773" y="3466"/>
                      <a:pt x="59020" y="4952"/>
                    </a:cubicBezTo>
                    <a:cubicBezTo>
                      <a:pt x="60335" y="6457"/>
                      <a:pt x="61335" y="8200"/>
                      <a:pt x="61973" y="10095"/>
                    </a:cubicBezTo>
                    <a:cubicBezTo>
                      <a:pt x="62650" y="11991"/>
                      <a:pt x="63002" y="13991"/>
                      <a:pt x="63021" y="16001"/>
                    </a:cubicBezTo>
                    <a:cubicBezTo>
                      <a:pt x="62850" y="18630"/>
                      <a:pt x="62344" y="21221"/>
                      <a:pt x="61497" y="23716"/>
                    </a:cubicBezTo>
                    <a:cubicBezTo>
                      <a:pt x="60449" y="26955"/>
                      <a:pt x="59211" y="30479"/>
                      <a:pt x="57687" y="34384"/>
                    </a:cubicBezTo>
                    <a:lnTo>
                      <a:pt x="52734" y="46767"/>
                    </a:lnTo>
                    <a:lnTo>
                      <a:pt x="47495" y="59149"/>
                    </a:lnTo>
                    <a:cubicBezTo>
                      <a:pt x="45780" y="63150"/>
                      <a:pt x="44257" y="66769"/>
                      <a:pt x="42923" y="70198"/>
                    </a:cubicBezTo>
                    <a:cubicBezTo>
                      <a:pt x="41847" y="72875"/>
                      <a:pt x="40923" y="75608"/>
                      <a:pt x="40161" y="78390"/>
                    </a:cubicBezTo>
                    <a:cubicBezTo>
                      <a:pt x="38637" y="85248"/>
                      <a:pt x="37017" y="93249"/>
                      <a:pt x="35398" y="102393"/>
                    </a:cubicBezTo>
                    <a:cubicBezTo>
                      <a:pt x="33779" y="111537"/>
                      <a:pt x="32350" y="121443"/>
                      <a:pt x="31112" y="130968"/>
                    </a:cubicBezTo>
                    <a:cubicBezTo>
                      <a:pt x="29874" y="140493"/>
                      <a:pt x="28635" y="150018"/>
                      <a:pt x="27778" y="160114"/>
                    </a:cubicBezTo>
                    <a:cubicBezTo>
                      <a:pt x="26921" y="170211"/>
                      <a:pt x="26540" y="178593"/>
                      <a:pt x="26540" y="186594"/>
                    </a:cubicBezTo>
                    <a:cubicBezTo>
                      <a:pt x="26416" y="192490"/>
                      <a:pt x="27064" y="198386"/>
                      <a:pt x="28445" y="204120"/>
                    </a:cubicBezTo>
                    <a:cubicBezTo>
                      <a:pt x="29398" y="208034"/>
                      <a:pt x="31036" y="211740"/>
                      <a:pt x="33303" y="215073"/>
                    </a:cubicBezTo>
                    <a:cubicBezTo>
                      <a:pt x="34875" y="217464"/>
                      <a:pt x="37037" y="219398"/>
                      <a:pt x="39589" y="220693"/>
                    </a:cubicBezTo>
                    <a:cubicBezTo>
                      <a:pt x="41590" y="221760"/>
                      <a:pt x="43809" y="222341"/>
                      <a:pt x="46066" y="222408"/>
                    </a:cubicBezTo>
                    <a:cubicBezTo>
                      <a:pt x="50295" y="222284"/>
                      <a:pt x="54448" y="221284"/>
                      <a:pt x="58259" y="219455"/>
                    </a:cubicBezTo>
                    <a:cubicBezTo>
                      <a:pt x="63192" y="217207"/>
                      <a:pt x="67888" y="214464"/>
                      <a:pt x="72260" y="211263"/>
                    </a:cubicBezTo>
                    <a:cubicBezTo>
                      <a:pt x="77546" y="207511"/>
                      <a:pt x="82604" y="203434"/>
                      <a:pt x="87405" y="199071"/>
                    </a:cubicBezTo>
                    <a:cubicBezTo>
                      <a:pt x="92644" y="194309"/>
                      <a:pt x="97882" y="189546"/>
                      <a:pt x="103216" y="183736"/>
                    </a:cubicBezTo>
                    <a:cubicBezTo>
                      <a:pt x="108550" y="177926"/>
                      <a:pt x="113694" y="172497"/>
                      <a:pt x="118933" y="166401"/>
                    </a:cubicBezTo>
                    <a:cubicBezTo>
                      <a:pt x="124171" y="160305"/>
                      <a:pt x="129029" y="154209"/>
                      <a:pt x="133792" y="147922"/>
                    </a:cubicBezTo>
                    <a:lnTo>
                      <a:pt x="138078" y="142398"/>
                    </a:lnTo>
                    <a:cubicBezTo>
                      <a:pt x="138744" y="141369"/>
                      <a:pt x="139821" y="140674"/>
                      <a:pt x="141030" y="140493"/>
                    </a:cubicBezTo>
                    <a:cubicBezTo>
                      <a:pt x="142259" y="140521"/>
                      <a:pt x="143326" y="141321"/>
                      <a:pt x="143698" y="142493"/>
                    </a:cubicBezTo>
                    <a:cubicBezTo>
                      <a:pt x="144326" y="144131"/>
                      <a:pt x="144612" y="145884"/>
                      <a:pt x="144555" y="147636"/>
                    </a:cubicBezTo>
                    <a:cubicBezTo>
                      <a:pt x="144526" y="149541"/>
                      <a:pt x="144241" y="151427"/>
                      <a:pt x="143698" y="153256"/>
                    </a:cubicBezTo>
                    <a:cubicBezTo>
                      <a:pt x="143193" y="155428"/>
                      <a:pt x="142526" y="157561"/>
                      <a:pt x="141697" y="159638"/>
                    </a:cubicBezTo>
                    <a:cubicBezTo>
                      <a:pt x="140802" y="161819"/>
                      <a:pt x="139783" y="163953"/>
                      <a:pt x="138649" y="166020"/>
                    </a:cubicBezTo>
                    <a:cubicBezTo>
                      <a:pt x="137316" y="167353"/>
                      <a:pt x="136078" y="169353"/>
                      <a:pt x="134839" y="17125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8" name="Google Shape;798;p18"/>
              <p:cNvSpPr/>
              <p:nvPr/>
            </p:nvSpPr>
            <p:spPr>
              <a:xfrm>
                <a:off x="5663184" y="3396786"/>
                <a:ext cx="165163" cy="238940"/>
              </a:xfrm>
              <a:custGeom>
                <a:avLst/>
                <a:gdLst/>
                <a:ahLst/>
                <a:cxnLst/>
                <a:rect l="l" t="t" r="r" b="b"/>
                <a:pathLst>
                  <a:path w="165163" h="238940" extrusionOk="0">
                    <a:moveTo>
                      <a:pt x="164662" y="16970"/>
                    </a:moveTo>
                    <a:cubicBezTo>
                      <a:pt x="164596" y="18227"/>
                      <a:pt x="164396" y="19465"/>
                      <a:pt x="164091" y="20684"/>
                    </a:cubicBezTo>
                    <a:lnTo>
                      <a:pt x="162757" y="26399"/>
                    </a:lnTo>
                    <a:cubicBezTo>
                      <a:pt x="162186" y="28400"/>
                      <a:pt x="161614" y="30495"/>
                      <a:pt x="160948" y="32495"/>
                    </a:cubicBezTo>
                    <a:cubicBezTo>
                      <a:pt x="160281" y="34496"/>
                      <a:pt x="159805" y="36115"/>
                      <a:pt x="159423" y="37353"/>
                    </a:cubicBezTo>
                    <a:lnTo>
                      <a:pt x="155518" y="47545"/>
                    </a:lnTo>
                    <a:lnTo>
                      <a:pt x="150565" y="60785"/>
                    </a:lnTo>
                    <a:cubicBezTo>
                      <a:pt x="148851" y="65547"/>
                      <a:pt x="147041" y="70310"/>
                      <a:pt x="145231" y="75739"/>
                    </a:cubicBezTo>
                    <a:cubicBezTo>
                      <a:pt x="143421" y="81168"/>
                      <a:pt x="141612" y="85931"/>
                      <a:pt x="139993" y="90979"/>
                    </a:cubicBezTo>
                    <a:lnTo>
                      <a:pt x="135135" y="105552"/>
                    </a:lnTo>
                    <a:cubicBezTo>
                      <a:pt x="133706" y="109934"/>
                      <a:pt x="132467" y="113839"/>
                      <a:pt x="131515" y="117077"/>
                    </a:cubicBezTo>
                    <a:cubicBezTo>
                      <a:pt x="130563" y="120316"/>
                      <a:pt x="129420" y="124316"/>
                      <a:pt x="127991" y="128888"/>
                    </a:cubicBezTo>
                    <a:cubicBezTo>
                      <a:pt x="126562" y="133460"/>
                      <a:pt x="125038" y="138413"/>
                      <a:pt x="123324" y="143747"/>
                    </a:cubicBezTo>
                    <a:cubicBezTo>
                      <a:pt x="121609" y="149081"/>
                      <a:pt x="119895" y="154511"/>
                      <a:pt x="118085" y="160226"/>
                    </a:cubicBezTo>
                    <a:cubicBezTo>
                      <a:pt x="116275" y="165941"/>
                      <a:pt x="114466" y="171751"/>
                      <a:pt x="112751" y="177466"/>
                    </a:cubicBezTo>
                    <a:cubicBezTo>
                      <a:pt x="111036" y="183181"/>
                      <a:pt x="109227" y="188705"/>
                      <a:pt x="107607" y="194039"/>
                    </a:cubicBezTo>
                    <a:cubicBezTo>
                      <a:pt x="105988" y="199373"/>
                      <a:pt x="104464" y="204422"/>
                      <a:pt x="103036" y="208994"/>
                    </a:cubicBezTo>
                    <a:cubicBezTo>
                      <a:pt x="102083" y="212041"/>
                      <a:pt x="101321" y="215280"/>
                      <a:pt x="100559" y="218519"/>
                    </a:cubicBezTo>
                    <a:cubicBezTo>
                      <a:pt x="99921" y="221776"/>
                      <a:pt x="98968" y="224967"/>
                      <a:pt x="97702" y="228044"/>
                    </a:cubicBezTo>
                    <a:cubicBezTo>
                      <a:pt x="96644" y="230996"/>
                      <a:pt x="94882" y="233654"/>
                      <a:pt x="92558" y="235759"/>
                    </a:cubicBezTo>
                    <a:cubicBezTo>
                      <a:pt x="89891" y="237959"/>
                      <a:pt x="86481" y="239055"/>
                      <a:pt x="83033" y="238807"/>
                    </a:cubicBezTo>
                    <a:cubicBezTo>
                      <a:pt x="81423" y="238854"/>
                      <a:pt x="79832" y="238426"/>
                      <a:pt x="78461" y="237569"/>
                    </a:cubicBezTo>
                    <a:cubicBezTo>
                      <a:pt x="77099" y="236759"/>
                      <a:pt x="75899" y="235692"/>
                      <a:pt x="74937" y="234425"/>
                    </a:cubicBezTo>
                    <a:cubicBezTo>
                      <a:pt x="73946" y="233149"/>
                      <a:pt x="73203" y="231692"/>
                      <a:pt x="72746" y="230139"/>
                    </a:cubicBezTo>
                    <a:cubicBezTo>
                      <a:pt x="72232" y="228672"/>
                      <a:pt x="71975" y="227120"/>
                      <a:pt x="71984" y="225567"/>
                    </a:cubicBezTo>
                    <a:cubicBezTo>
                      <a:pt x="72089" y="222319"/>
                      <a:pt x="72698" y="219100"/>
                      <a:pt x="73794" y="216042"/>
                    </a:cubicBezTo>
                    <a:cubicBezTo>
                      <a:pt x="74937" y="212232"/>
                      <a:pt x="76461" y="207946"/>
                      <a:pt x="78271" y="203374"/>
                    </a:cubicBezTo>
                    <a:cubicBezTo>
                      <a:pt x="80080" y="198802"/>
                      <a:pt x="81985" y="193849"/>
                      <a:pt x="84081" y="188610"/>
                    </a:cubicBezTo>
                    <a:cubicBezTo>
                      <a:pt x="86176" y="183371"/>
                      <a:pt x="88081" y="178228"/>
                      <a:pt x="89891" y="173084"/>
                    </a:cubicBezTo>
                    <a:cubicBezTo>
                      <a:pt x="92463" y="165179"/>
                      <a:pt x="95034" y="157654"/>
                      <a:pt x="97511" y="150605"/>
                    </a:cubicBezTo>
                    <a:cubicBezTo>
                      <a:pt x="99987" y="143557"/>
                      <a:pt x="102178" y="137270"/>
                      <a:pt x="103892" y="131555"/>
                    </a:cubicBezTo>
                    <a:cubicBezTo>
                      <a:pt x="105607" y="125840"/>
                      <a:pt x="107227" y="122030"/>
                      <a:pt x="108274" y="117935"/>
                    </a:cubicBezTo>
                    <a:cubicBezTo>
                      <a:pt x="109074" y="115810"/>
                      <a:pt x="109655" y="113610"/>
                      <a:pt x="109989" y="111362"/>
                    </a:cubicBezTo>
                    <a:cubicBezTo>
                      <a:pt x="110160" y="110515"/>
                      <a:pt x="110160" y="109638"/>
                      <a:pt x="109989" y="108791"/>
                    </a:cubicBezTo>
                    <a:cubicBezTo>
                      <a:pt x="109646" y="108114"/>
                      <a:pt x="108941" y="107705"/>
                      <a:pt x="108179" y="107743"/>
                    </a:cubicBezTo>
                    <a:cubicBezTo>
                      <a:pt x="106474" y="108248"/>
                      <a:pt x="104883" y="109095"/>
                      <a:pt x="103512" y="110219"/>
                    </a:cubicBezTo>
                    <a:lnTo>
                      <a:pt x="93987" y="116315"/>
                    </a:lnTo>
                    <a:cubicBezTo>
                      <a:pt x="90367" y="118697"/>
                      <a:pt x="86271" y="121364"/>
                      <a:pt x="81795" y="124126"/>
                    </a:cubicBezTo>
                    <a:cubicBezTo>
                      <a:pt x="77318" y="126888"/>
                      <a:pt x="72270" y="129555"/>
                      <a:pt x="67888" y="132032"/>
                    </a:cubicBezTo>
                    <a:cubicBezTo>
                      <a:pt x="63211" y="134327"/>
                      <a:pt x="58411" y="136365"/>
                      <a:pt x="53505" y="138128"/>
                    </a:cubicBezTo>
                    <a:cubicBezTo>
                      <a:pt x="49191" y="139652"/>
                      <a:pt x="44657" y="140461"/>
                      <a:pt x="40075" y="140509"/>
                    </a:cubicBezTo>
                    <a:cubicBezTo>
                      <a:pt x="34122" y="140661"/>
                      <a:pt x="28207" y="139528"/>
                      <a:pt x="22740" y="137175"/>
                    </a:cubicBezTo>
                    <a:cubicBezTo>
                      <a:pt x="18015" y="135175"/>
                      <a:pt x="13719" y="132298"/>
                      <a:pt x="10071" y="128698"/>
                    </a:cubicBezTo>
                    <a:cubicBezTo>
                      <a:pt x="6738" y="125459"/>
                      <a:pt x="4051" y="121611"/>
                      <a:pt x="2165" y="117363"/>
                    </a:cubicBezTo>
                    <a:cubicBezTo>
                      <a:pt x="499" y="113544"/>
                      <a:pt x="-406" y="109438"/>
                      <a:pt x="-501" y="105266"/>
                    </a:cubicBezTo>
                    <a:cubicBezTo>
                      <a:pt x="-425" y="101313"/>
                      <a:pt x="-73" y="97361"/>
                      <a:pt x="546" y="93455"/>
                    </a:cubicBezTo>
                    <a:cubicBezTo>
                      <a:pt x="1213" y="88693"/>
                      <a:pt x="2165" y="83930"/>
                      <a:pt x="3404" y="78215"/>
                    </a:cubicBezTo>
                    <a:cubicBezTo>
                      <a:pt x="4642" y="72500"/>
                      <a:pt x="6071" y="67166"/>
                      <a:pt x="7786" y="61356"/>
                    </a:cubicBezTo>
                    <a:cubicBezTo>
                      <a:pt x="9500" y="55546"/>
                      <a:pt x="11214" y="49926"/>
                      <a:pt x="13119" y="44592"/>
                    </a:cubicBezTo>
                    <a:cubicBezTo>
                      <a:pt x="15025" y="39258"/>
                      <a:pt x="17024" y="34210"/>
                      <a:pt x="19025" y="29543"/>
                    </a:cubicBezTo>
                    <a:cubicBezTo>
                      <a:pt x="20796" y="25504"/>
                      <a:pt x="22901" y="21618"/>
                      <a:pt x="25311" y="17922"/>
                    </a:cubicBezTo>
                    <a:cubicBezTo>
                      <a:pt x="27407" y="14560"/>
                      <a:pt x="30045" y="11559"/>
                      <a:pt x="33122" y="9064"/>
                    </a:cubicBezTo>
                    <a:cubicBezTo>
                      <a:pt x="35122" y="7521"/>
                      <a:pt x="37551" y="6654"/>
                      <a:pt x="40075" y="6587"/>
                    </a:cubicBezTo>
                    <a:cubicBezTo>
                      <a:pt x="41847" y="6530"/>
                      <a:pt x="43609" y="6892"/>
                      <a:pt x="45219" y="7635"/>
                    </a:cubicBezTo>
                    <a:cubicBezTo>
                      <a:pt x="46505" y="8368"/>
                      <a:pt x="47591" y="9416"/>
                      <a:pt x="48362" y="10683"/>
                    </a:cubicBezTo>
                    <a:cubicBezTo>
                      <a:pt x="49181" y="12055"/>
                      <a:pt x="49734" y="13579"/>
                      <a:pt x="49981" y="15160"/>
                    </a:cubicBezTo>
                    <a:cubicBezTo>
                      <a:pt x="50134" y="16931"/>
                      <a:pt x="50134" y="18722"/>
                      <a:pt x="49981" y="20494"/>
                    </a:cubicBezTo>
                    <a:cubicBezTo>
                      <a:pt x="49619" y="23142"/>
                      <a:pt x="48743" y="25704"/>
                      <a:pt x="47409" y="28019"/>
                    </a:cubicBezTo>
                    <a:cubicBezTo>
                      <a:pt x="45790" y="31543"/>
                      <a:pt x="43695" y="35829"/>
                      <a:pt x="41314" y="40877"/>
                    </a:cubicBezTo>
                    <a:cubicBezTo>
                      <a:pt x="38932" y="45926"/>
                      <a:pt x="36456" y="51450"/>
                      <a:pt x="33884" y="57737"/>
                    </a:cubicBezTo>
                    <a:cubicBezTo>
                      <a:pt x="31255" y="64118"/>
                      <a:pt x="29055" y="70681"/>
                      <a:pt x="27312" y="77358"/>
                    </a:cubicBezTo>
                    <a:cubicBezTo>
                      <a:pt x="26236" y="80987"/>
                      <a:pt x="25530" y="84721"/>
                      <a:pt x="25216" y="88502"/>
                    </a:cubicBezTo>
                    <a:cubicBezTo>
                      <a:pt x="24835" y="92627"/>
                      <a:pt x="24645" y="96341"/>
                      <a:pt x="24645" y="99647"/>
                    </a:cubicBezTo>
                    <a:cubicBezTo>
                      <a:pt x="24511" y="102390"/>
                      <a:pt x="25359" y="105085"/>
                      <a:pt x="27026" y="107266"/>
                    </a:cubicBezTo>
                    <a:cubicBezTo>
                      <a:pt x="28559" y="109276"/>
                      <a:pt x="30512" y="110934"/>
                      <a:pt x="32741" y="112124"/>
                    </a:cubicBezTo>
                    <a:cubicBezTo>
                      <a:pt x="34827" y="113305"/>
                      <a:pt x="37075" y="114172"/>
                      <a:pt x="39409" y="114696"/>
                    </a:cubicBezTo>
                    <a:cubicBezTo>
                      <a:pt x="41247" y="115201"/>
                      <a:pt x="43133" y="115487"/>
                      <a:pt x="45028" y="115553"/>
                    </a:cubicBezTo>
                    <a:cubicBezTo>
                      <a:pt x="49743" y="115525"/>
                      <a:pt x="54411" y="114687"/>
                      <a:pt x="58839" y="113077"/>
                    </a:cubicBezTo>
                    <a:cubicBezTo>
                      <a:pt x="63440" y="111400"/>
                      <a:pt x="67898" y="109362"/>
                      <a:pt x="72175" y="106981"/>
                    </a:cubicBezTo>
                    <a:cubicBezTo>
                      <a:pt x="76556" y="104504"/>
                      <a:pt x="80842" y="101933"/>
                      <a:pt x="85033" y="99170"/>
                    </a:cubicBezTo>
                    <a:cubicBezTo>
                      <a:pt x="89224" y="96408"/>
                      <a:pt x="93320" y="93836"/>
                      <a:pt x="97321" y="91646"/>
                    </a:cubicBezTo>
                    <a:cubicBezTo>
                      <a:pt x="101187" y="89312"/>
                      <a:pt x="104874" y="86702"/>
                      <a:pt x="108369" y="83835"/>
                    </a:cubicBezTo>
                    <a:cubicBezTo>
                      <a:pt x="111979" y="80768"/>
                      <a:pt x="115189" y="77244"/>
                      <a:pt x="117894" y="73358"/>
                    </a:cubicBezTo>
                    <a:cubicBezTo>
                      <a:pt x="119790" y="70386"/>
                      <a:pt x="121295" y="67185"/>
                      <a:pt x="122371" y="63833"/>
                    </a:cubicBezTo>
                    <a:cubicBezTo>
                      <a:pt x="123991" y="59451"/>
                      <a:pt x="125800" y="54308"/>
                      <a:pt x="127610" y="48974"/>
                    </a:cubicBezTo>
                    <a:lnTo>
                      <a:pt x="132944" y="32019"/>
                    </a:lnTo>
                    <a:cubicBezTo>
                      <a:pt x="134754" y="26114"/>
                      <a:pt x="136373" y="20875"/>
                      <a:pt x="137707" y="16208"/>
                    </a:cubicBezTo>
                    <a:cubicBezTo>
                      <a:pt x="138830" y="11664"/>
                      <a:pt x="141012" y="7454"/>
                      <a:pt x="144088" y="3920"/>
                    </a:cubicBezTo>
                    <a:cubicBezTo>
                      <a:pt x="145955" y="1625"/>
                      <a:pt x="148670" y="187"/>
                      <a:pt x="151613" y="-80"/>
                    </a:cubicBezTo>
                    <a:cubicBezTo>
                      <a:pt x="153918" y="-204"/>
                      <a:pt x="156223" y="291"/>
                      <a:pt x="158280" y="1349"/>
                    </a:cubicBezTo>
                    <a:cubicBezTo>
                      <a:pt x="159757" y="2215"/>
                      <a:pt x="160976" y="3463"/>
                      <a:pt x="161805" y="4968"/>
                    </a:cubicBezTo>
                    <a:cubicBezTo>
                      <a:pt x="162662" y="6521"/>
                      <a:pt x="163186" y="8245"/>
                      <a:pt x="163329" y="10016"/>
                    </a:cubicBezTo>
                    <a:cubicBezTo>
                      <a:pt x="163977" y="12293"/>
                      <a:pt x="164424" y="14617"/>
                      <a:pt x="164662" y="16970"/>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22"/>
          <p:cNvSpPr txBox="1">
            <a:spLocks noGrp="1"/>
          </p:cNvSpPr>
          <p:nvPr>
            <p:ph type="title"/>
          </p:nvPr>
        </p:nvSpPr>
        <p:spPr>
          <a:xfrm>
            <a:off x="458000" y="220000"/>
            <a:ext cx="115644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1"/>
              </a:buClr>
              <a:buSzPts val="3599"/>
              <a:buFont typeface="Century Gothic"/>
              <a:buNone/>
            </a:pPr>
            <a:r>
              <a:rPr lang="en-GB" sz="3100" b="1" dirty="0">
                <a:solidFill>
                  <a:schemeClr val="dk2"/>
                </a:solidFill>
                <a:latin typeface="Century Gothic"/>
                <a:ea typeface="Century Gothic"/>
                <a:cs typeface="Century Gothic"/>
                <a:sym typeface="Century Gothic"/>
              </a:rPr>
              <a:t>Primary Marketing Spring Summer Week 1</a:t>
            </a:r>
            <a:br>
              <a:rPr lang="en-GB" sz="3100" b="1" dirty="0">
                <a:solidFill>
                  <a:schemeClr val="dk2"/>
                </a:solidFill>
                <a:latin typeface="Century Gothic"/>
                <a:ea typeface="Century Gothic"/>
                <a:cs typeface="Century Gothic"/>
                <a:sym typeface="Century Gothic"/>
              </a:rPr>
            </a:br>
            <a:endParaRPr sz="3100" b="1" dirty="0">
              <a:solidFill>
                <a:schemeClr val="dk2"/>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3599"/>
              <a:buFont typeface="Century Gothic"/>
              <a:buNone/>
            </a:pPr>
            <a:r>
              <a:rPr lang="en-GB" sz="3100" b="1" dirty="0">
                <a:solidFill>
                  <a:schemeClr val="dk2"/>
                </a:solidFill>
                <a:latin typeface="Century Gothic"/>
                <a:ea typeface="Century Gothic"/>
                <a:cs typeface="Century Gothic"/>
                <a:sym typeface="Century Gothic"/>
              </a:rPr>
              <a:t> </a:t>
            </a:r>
            <a:endParaRPr sz="3100" b="1" dirty="0">
              <a:solidFill>
                <a:schemeClr val="dk2"/>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3600"/>
              <a:buFont typeface="Century Gothic"/>
              <a:buNone/>
            </a:pPr>
            <a:r>
              <a:rPr lang="en-GB" sz="1800" dirty="0">
                <a:solidFill>
                  <a:schemeClr val="dk2"/>
                </a:solidFill>
                <a:latin typeface="Century Gothic"/>
                <a:ea typeface="Century Gothic"/>
                <a:cs typeface="Century Gothic"/>
                <a:sym typeface="Century Gothic"/>
              </a:rPr>
              <a:t>Autumn/ Winter Term </a:t>
            </a:r>
            <a:endParaRPr sz="1800" dirty="0">
              <a:solidFill>
                <a:schemeClr val="dk2"/>
              </a:solidFill>
              <a:latin typeface="Century Gothic"/>
              <a:ea typeface="Century Gothic"/>
              <a:cs typeface="Century Gothic"/>
              <a:sym typeface="Century Gothic"/>
            </a:endParaRPr>
          </a:p>
        </p:txBody>
      </p:sp>
      <p:graphicFrame>
        <p:nvGraphicFramePr>
          <p:cNvPr id="845" name="Google Shape;845;p22"/>
          <p:cNvGraphicFramePr/>
          <p:nvPr/>
        </p:nvGraphicFramePr>
        <p:xfrm>
          <a:off x="458000" y="1379838"/>
          <a:ext cx="11437825" cy="4589445"/>
        </p:xfrm>
        <a:graphic>
          <a:graphicData uri="http://schemas.openxmlformats.org/drawingml/2006/table">
            <a:tbl>
              <a:tblPr firstRow="1" bandRow="1">
                <a:noFill/>
                <a:tableStyleId>{5BAF3529-195C-4C65-880F-C0664A197C99}</a:tableStyleId>
              </a:tblPr>
              <a:tblGrid>
                <a:gridCol w="2228375">
                  <a:extLst>
                    <a:ext uri="{9D8B030D-6E8A-4147-A177-3AD203B41FA5}">
                      <a16:colId xmlns:a16="http://schemas.microsoft.com/office/drawing/2014/main" val="20000"/>
                    </a:ext>
                  </a:extLst>
                </a:gridCol>
                <a:gridCol w="2228375">
                  <a:extLst>
                    <a:ext uri="{9D8B030D-6E8A-4147-A177-3AD203B41FA5}">
                      <a16:colId xmlns:a16="http://schemas.microsoft.com/office/drawing/2014/main" val="20001"/>
                    </a:ext>
                  </a:extLst>
                </a:gridCol>
                <a:gridCol w="2228375">
                  <a:extLst>
                    <a:ext uri="{9D8B030D-6E8A-4147-A177-3AD203B41FA5}">
                      <a16:colId xmlns:a16="http://schemas.microsoft.com/office/drawing/2014/main" val="20002"/>
                    </a:ext>
                  </a:extLst>
                </a:gridCol>
                <a:gridCol w="2369900">
                  <a:extLst>
                    <a:ext uri="{9D8B030D-6E8A-4147-A177-3AD203B41FA5}">
                      <a16:colId xmlns:a16="http://schemas.microsoft.com/office/drawing/2014/main" val="20003"/>
                    </a:ext>
                  </a:extLst>
                </a:gridCol>
                <a:gridCol w="2382800">
                  <a:extLst>
                    <a:ext uri="{9D8B030D-6E8A-4147-A177-3AD203B41FA5}">
                      <a16:colId xmlns:a16="http://schemas.microsoft.com/office/drawing/2014/main" val="20004"/>
                    </a:ext>
                  </a:extLst>
                </a:gridCol>
              </a:tblGrid>
              <a:tr h="665275">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Event </a:t>
                      </a:r>
                      <a:endParaRPr sz="1500" i="0" u="none" strike="noStrike" cap="none">
                        <a:latin typeface="Century Gothic"/>
                        <a:ea typeface="Century Gothic"/>
                        <a:cs typeface="Century Gothic"/>
                        <a:sym typeface="Century Gothic"/>
                      </a:endParaRPr>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September</a:t>
                      </a:r>
                      <a:endParaRPr sz="1700" u="none" strike="noStrike" cap="none"/>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October</a:t>
                      </a:r>
                      <a:endParaRPr sz="1700" u="none" strike="noStrike" cap="none"/>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November</a:t>
                      </a:r>
                      <a:endParaRPr sz="1500" u="none" strike="noStrike" cap="none">
                        <a:latin typeface="Century Gothic"/>
                        <a:ea typeface="Century Gothic"/>
                        <a:cs typeface="Century Gothic"/>
                        <a:sym typeface="Century Gothic"/>
                      </a:endParaRPr>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500" u="none" strike="noStrike" cap="none">
                          <a:latin typeface="Century Gothic"/>
                          <a:ea typeface="Century Gothic"/>
                          <a:cs typeface="Century Gothic"/>
                          <a:sym typeface="Century Gothic"/>
                        </a:rPr>
                        <a:t>December</a:t>
                      </a:r>
                      <a:endParaRPr sz="1500" u="none" strike="noStrike" cap="none">
                        <a:latin typeface="Century Gothic"/>
                        <a:ea typeface="Century Gothic"/>
                        <a:cs typeface="Century Gothic"/>
                        <a:sym typeface="Century Gothic"/>
                      </a:endParaRPr>
                    </a:p>
                  </a:txBody>
                  <a:tcPr marL="128700" marR="128700" marT="64350" marB="64350" anchor="ctr">
                    <a:solidFill>
                      <a:schemeClr val="accent1"/>
                    </a:solidFill>
                  </a:tcPr>
                </a:tc>
                <a:extLst>
                  <a:ext uri="{0D108BD9-81ED-4DB2-BD59-A6C34878D82A}">
                    <a16:rowId xmlns:a16="http://schemas.microsoft.com/office/drawing/2014/main" val="10000"/>
                  </a:ext>
                </a:extLst>
              </a:tr>
              <a:tr h="346500">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Theme Day</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200" b="1" u="none" strike="noStrike" cap="none">
                          <a:solidFill>
                            <a:schemeClr val="dk2"/>
                          </a:solidFill>
                          <a:latin typeface="Century Gothic"/>
                          <a:ea typeface="Century Gothic"/>
                          <a:cs typeface="Century Gothic"/>
                          <a:sym typeface="Century Gothic"/>
                        </a:rPr>
                        <a:t>Rainbow Alley</a:t>
                      </a:r>
                      <a:endParaRPr sz="1200" b="1" u="none" strike="noStrike" cap="none">
                        <a:solidFill>
                          <a:schemeClr val="dk2"/>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b="1" u="none" strike="noStrike" cap="none">
                          <a:solidFill>
                            <a:schemeClr val="accent1"/>
                          </a:solidFill>
                          <a:latin typeface="Century Gothic"/>
                          <a:ea typeface="Century Gothic"/>
                          <a:cs typeface="Century Gothic"/>
                          <a:sym typeface="Century Gothic"/>
                        </a:rPr>
                        <a:t>Pasta Twirler </a:t>
                      </a:r>
                      <a:endParaRPr sz="1200" b="1" i="0" u="none" strike="noStrike" cap="none">
                        <a:solidFill>
                          <a:schemeClr val="accent1"/>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b="1" u="none" strike="noStrike" cap="none">
                          <a:solidFill>
                            <a:schemeClr val="lt1"/>
                          </a:solidFill>
                          <a:latin typeface="Century Gothic"/>
                          <a:ea typeface="Century Gothic"/>
                          <a:cs typeface="Century Gothic"/>
                          <a:sym typeface="Century Gothic"/>
                        </a:rPr>
                        <a:t>Whizz Bang Sparkle</a:t>
                      </a:r>
                      <a:endParaRPr sz="1200" b="1" i="0" u="none" strike="noStrike" cap="none">
                        <a:solidFill>
                          <a:schemeClr val="lt1"/>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b="1" u="none" strike="noStrike" cap="none">
                          <a:solidFill>
                            <a:schemeClr val="lt1"/>
                          </a:solidFill>
                          <a:latin typeface="Century Gothic"/>
                          <a:ea typeface="Century Gothic"/>
                          <a:cs typeface="Century Gothic"/>
                          <a:sym typeface="Century Gothic"/>
                        </a:rPr>
                        <a:t>Christmas Lunch</a:t>
                      </a:r>
                      <a:endParaRPr sz="1200" b="1" i="0" u="none" strike="noStrike" cap="none">
                        <a:solidFill>
                          <a:schemeClr val="lt1"/>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1353850">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dirty="0">
                          <a:solidFill>
                            <a:schemeClr val="lt1"/>
                          </a:solidFill>
                          <a:latin typeface="Century Gothic"/>
                          <a:ea typeface="Century Gothic"/>
                          <a:cs typeface="Century Gothic"/>
                          <a:sym typeface="Century Gothic"/>
                        </a:rPr>
                        <a:t>Promotion</a:t>
                      </a:r>
                      <a:endParaRPr sz="1300" b="1" u="none" strike="noStrike" cap="none" dirty="0">
                        <a:solidFill>
                          <a:schemeClr val="lt1"/>
                        </a:solidFill>
                        <a:latin typeface="Century Gothic"/>
                        <a:ea typeface="Century Gothic"/>
                        <a:cs typeface="Century Gothic"/>
                        <a:sym typeface="Century Gothic"/>
                      </a:endParaRPr>
                    </a:p>
                  </a:txBody>
                  <a:tcPr marL="128700" marR="128700" marT="64350" marB="64350" anchor="ctr">
                    <a:lnR w="12700" cap="flat" cmpd="sng">
                      <a:solidFill>
                        <a:schemeClr val="lt1"/>
                      </a:solidFill>
                      <a:prstDash val="solid"/>
                      <a:round/>
                      <a:headEnd type="none" w="sm" len="sm"/>
                      <a:tailEnd type="none" w="sm" len="sm"/>
                    </a:lnR>
                    <a:solidFill>
                      <a:schemeClr val="accent2"/>
                    </a:solidFill>
                  </a:tcPr>
                </a:tc>
                <a:tc>
                  <a:txBody>
                    <a:bodyPr/>
                    <a:lstStyle/>
                    <a:p>
                      <a:pPr marL="457200" marR="0" lvl="0" indent="-301625" algn="l" rtl="0">
                        <a:lnSpc>
                          <a:spcPct val="100000"/>
                        </a:lnSpc>
                        <a:spcBef>
                          <a:spcPts val="0"/>
                        </a:spcBef>
                        <a:spcAft>
                          <a:spcPts val="0"/>
                        </a:spcAft>
                        <a:buClr>
                          <a:schemeClr val="dk2"/>
                        </a:buClr>
                        <a:buSzPts val="1150"/>
                        <a:buFont typeface="Century Gothic"/>
                        <a:buChar char="●"/>
                      </a:pPr>
                      <a:r>
                        <a:rPr lang="en-GB" sz="1150" u="none" strike="noStrike" cap="none">
                          <a:solidFill>
                            <a:schemeClr val="dk2"/>
                          </a:solidFill>
                          <a:latin typeface="Century Gothic"/>
                          <a:ea typeface="Century Gothic"/>
                          <a:cs typeface="Century Gothic"/>
                          <a:sym typeface="Century Gothic"/>
                        </a:rPr>
                        <a:t>British Food Fortnight </a:t>
                      </a:r>
                      <a:endParaRPr sz="1150" u="none" strike="noStrike" cap="none">
                        <a:solidFill>
                          <a:schemeClr val="dk2"/>
                        </a:solidFill>
                        <a:latin typeface="Century Gothic"/>
                        <a:ea typeface="Century Gothic"/>
                        <a:cs typeface="Century Gothic"/>
                        <a:sym typeface="Century Gothic"/>
                      </a:endParaRPr>
                    </a:p>
                    <a:p>
                      <a:pPr marL="457200" marR="0" lvl="0" indent="-301625" algn="l" rtl="0">
                        <a:lnSpc>
                          <a:spcPct val="100000"/>
                        </a:lnSpc>
                        <a:spcBef>
                          <a:spcPts val="0"/>
                        </a:spcBef>
                        <a:spcAft>
                          <a:spcPts val="0"/>
                        </a:spcAft>
                        <a:buClr>
                          <a:schemeClr val="dk2"/>
                        </a:buClr>
                        <a:buSzPts val="1150"/>
                        <a:buFont typeface="Century Gothic"/>
                        <a:buChar char="●"/>
                      </a:pPr>
                      <a:r>
                        <a:rPr lang="en-GB" sz="1150" u="none" strike="noStrike" cap="none">
                          <a:solidFill>
                            <a:schemeClr val="dk2"/>
                          </a:solidFill>
                          <a:latin typeface="Century Gothic"/>
                          <a:ea typeface="Century Gothic"/>
                          <a:cs typeface="Century Gothic"/>
                          <a:sym typeface="Century Gothic"/>
                        </a:rPr>
                        <a:t>Zero Waste Week</a:t>
                      </a:r>
                      <a:endParaRPr sz="1150" u="none" strike="noStrike" cap="none">
                        <a:solidFill>
                          <a:schemeClr val="dk2"/>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2"/>
                    </a:solidFill>
                  </a:tcPr>
                </a:tc>
                <a:tc>
                  <a:txBody>
                    <a:bodyPr/>
                    <a:lstStyle/>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National Curry Week (4th-9th)</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Halloween (31st)</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Census Day (Date TBC - usually 1st Thursday</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World Food Day (16th)</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Diwali (31.10 - 04.11)</a:t>
                      </a:r>
                      <a:endParaRPr sz="1100" u="none" strike="noStrike" cap="none">
                        <a:solidFill>
                          <a:schemeClr val="dk2"/>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World Vegan Day (1st)</a:t>
                      </a:r>
                      <a:endParaRPr sz="1100" u="none" strike="noStrike" cap="none">
                        <a:solidFill>
                          <a:schemeClr val="lt1"/>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Bonfire Night (5th)</a:t>
                      </a:r>
                      <a:endParaRPr sz="1100" u="none" strike="noStrike" cap="none">
                        <a:solidFill>
                          <a:schemeClr val="lt1"/>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National School Meals Week (7th-11th)</a:t>
                      </a:r>
                      <a:endParaRPr sz="1100" u="none" strike="noStrike" cap="none">
                        <a:solidFill>
                          <a:schemeClr val="lt1"/>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Children in Need (17th)</a:t>
                      </a:r>
                      <a:endParaRPr sz="1100" u="none" strike="noStrike" cap="none">
                        <a:solidFill>
                          <a:schemeClr val="lt1"/>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3"/>
                    </a:solidFill>
                  </a:tcPr>
                </a:tc>
                <a:tc>
                  <a:txBody>
                    <a:bodyPr/>
                    <a:lstStyle/>
                    <a:p>
                      <a:pPr marL="457200" marR="0" lvl="0" indent="-301625" algn="l" rtl="0">
                        <a:lnSpc>
                          <a:spcPct val="100000"/>
                        </a:lnSpc>
                        <a:spcBef>
                          <a:spcPts val="0"/>
                        </a:spcBef>
                        <a:spcAft>
                          <a:spcPts val="0"/>
                        </a:spcAft>
                        <a:buClr>
                          <a:schemeClr val="lt1"/>
                        </a:buClr>
                        <a:buSzPts val="1150"/>
                        <a:buFont typeface="Century Gothic"/>
                        <a:buChar char="●"/>
                      </a:pPr>
                      <a:r>
                        <a:rPr lang="en-GB" sz="1150" u="none" strike="noStrike" cap="none">
                          <a:solidFill>
                            <a:schemeClr val="lt1"/>
                          </a:solidFill>
                          <a:latin typeface="Century Gothic"/>
                          <a:ea typeface="Century Gothic"/>
                          <a:cs typeface="Century Gothic"/>
                          <a:sym typeface="Century Gothic"/>
                        </a:rPr>
                        <a:t>Christmas</a:t>
                      </a:r>
                      <a:endParaRPr sz="1150" i="0" u="none" strike="noStrike" cap="none">
                        <a:solidFill>
                          <a:schemeClr val="lt1"/>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2"/>
                  </a:ext>
                </a:extLst>
              </a:tr>
              <a:tr h="431125">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Pop-up Events</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200" u="none" strike="noStrike" cap="none">
                          <a:solidFill>
                            <a:schemeClr val="accent1"/>
                          </a:solidFill>
                          <a:latin typeface="Century Gothic"/>
                          <a:ea typeface="Century Gothic"/>
                          <a:cs typeface="Century Gothic"/>
                          <a:sym typeface="Century Gothic"/>
                        </a:rPr>
                        <a:t>Seasonal -  Tomato</a:t>
                      </a:r>
                      <a:endParaRPr sz="1400" u="none" strike="noStrike" cap="none">
                        <a:solidFill>
                          <a:schemeClr val="accen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u="none" strike="noStrike" cap="none">
                          <a:solidFill>
                            <a:schemeClr val="accent1"/>
                          </a:solidFill>
                          <a:latin typeface="Century Gothic"/>
                          <a:ea typeface="Century Gothic"/>
                          <a:cs typeface="Century Gothic"/>
                          <a:sym typeface="Century Gothic"/>
                        </a:rPr>
                        <a:t>Seasonal - Pumpkin</a:t>
                      </a:r>
                      <a:endParaRPr sz="1200" u="none" strike="noStrike" cap="none">
                        <a:solidFill>
                          <a:schemeClr val="accen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u="none" strike="noStrike" cap="none">
                          <a:solidFill>
                            <a:schemeClr val="lt1"/>
                          </a:solidFill>
                          <a:latin typeface="Century Gothic"/>
                          <a:ea typeface="Century Gothic"/>
                          <a:cs typeface="Century Gothic"/>
                          <a:sym typeface="Century Gothic"/>
                        </a:rPr>
                        <a:t>Seasonal - Pear</a:t>
                      </a:r>
                      <a:endParaRPr sz="1400" u="none" strike="noStrike" cap="none">
                        <a:solidFill>
                          <a:schemeClr val="l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accent3"/>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200" u="none" strike="noStrike" cap="none">
                          <a:solidFill>
                            <a:schemeClr val="lt1"/>
                          </a:solidFill>
                          <a:latin typeface="Century Gothic"/>
                          <a:ea typeface="Century Gothic"/>
                          <a:cs typeface="Century Gothic"/>
                          <a:sym typeface="Century Gothic"/>
                        </a:rPr>
                        <a:t>Seasonal - Parsnip</a:t>
                      </a:r>
                      <a:endParaRPr sz="1400" u="none" strike="noStrike" cap="none">
                        <a:solidFill>
                          <a:schemeClr val="l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accent3"/>
                    </a:solidFill>
                  </a:tcPr>
                </a:tc>
                <a:extLst>
                  <a:ext uri="{0D108BD9-81ED-4DB2-BD59-A6C34878D82A}">
                    <a16:rowId xmlns:a16="http://schemas.microsoft.com/office/drawing/2014/main" val="10003"/>
                  </a:ext>
                </a:extLst>
              </a:tr>
              <a:tr h="396575">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Added Value</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4"/>
                  </a:ext>
                </a:extLst>
              </a:tr>
              <a:tr h="440125">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Curriculum Links</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5"/>
                  </a:ext>
                </a:extLst>
              </a:tr>
              <a:tr h="438325">
                <a:tc>
                  <a:txBody>
                    <a:bodyPr/>
                    <a:lstStyle/>
                    <a:p>
                      <a:pPr marL="0" marR="0" lvl="0" indent="0" algn="l" rtl="0">
                        <a:lnSpc>
                          <a:spcPct val="100000"/>
                        </a:lnSpc>
                        <a:spcBef>
                          <a:spcPts val="0"/>
                        </a:spcBef>
                        <a:spcAft>
                          <a:spcPts val="0"/>
                        </a:spcAft>
                        <a:buClr>
                          <a:srgbClr val="000000"/>
                        </a:buClr>
                        <a:buSzPts val="1500"/>
                        <a:buFont typeface="Arial"/>
                        <a:buNone/>
                      </a:pPr>
                      <a:r>
                        <a:rPr lang="en-GB" sz="1300" b="1" u="none" strike="noStrike" cap="none">
                          <a:solidFill>
                            <a:schemeClr val="lt1"/>
                          </a:solidFill>
                          <a:latin typeface="Century Gothic"/>
                          <a:ea typeface="Century Gothic"/>
                          <a:cs typeface="Century Gothic"/>
                          <a:sym typeface="Century Gothic"/>
                        </a:rPr>
                        <a:t>Customer Engagement</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6"/>
                  </a:ext>
                </a:extLst>
              </a:tr>
              <a:tr h="401700">
                <a:tc>
                  <a:txBody>
                    <a:bodyPr/>
                    <a:lstStyle/>
                    <a:p>
                      <a:pPr marL="0" marR="0" lvl="0" indent="0" algn="l" rtl="0">
                        <a:lnSpc>
                          <a:spcPct val="100000"/>
                        </a:lnSpc>
                        <a:spcBef>
                          <a:spcPts val="0"/>
                        </a:spcBef>
                        <a:spcAft>
                          <a:spcPts val="0"/>
                        </a:spcAft>
                        <a:buClr>
                          <a:srgbClr val="000000"/>
                        </a:buClr>
                        <a:buSzPts val="1500"/>
                        <a:buFont typeface="Arial"/>
                        <a:buNone/>
                      </a:pPr>
                      <a:r>
                        <a:rPr lang="en-GB" sz="1300" b="1" u="none" strike="noStrike" cap="none">
                          <a:solidFill>
                            <a:schemeClr val="lt1"/>
                          </a:solidFill>
                          <a:latin typeface="Century Gothic"/>
                          <a:ea typeface="Century Gothic"/>
                          <a:cs typeface="Century Gothic"/>
                          <a:sym typeface="Century Gothic"/>
                        </a:rPr>
                        <a:t>Newsletters</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dirty="0">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7"/>
                  </a:ext>
                </a:extLst>
              </a:tr>
            </a:tbl>
          </a:graphicData>
        </a:graphic>
      </p:graphicFrame>
      <p:pic>
        <p:nvPicPr>
          <p:cNvPr id="846" name="Google Shape;846;p22"/>
          <p:cNvPicPr preferRelativeResize="0"/>
          <p:nvPr/>
        </p:nvPicPr>
        <p:blipFill rotWithShape="1">
          <a:blip r:embed="rId3">
            <a:alphaModFix/>
          </a:blip>
          <a:srcRect/>
          <a:stretch/>
        </p:blipFill>
        <p:spPr>
          <a:xfrm>
            <a:off x="4148496" y="1079750"/>
            <a:ext cx="602324" cy="851318"/>
          </a:xfrm>
          <a:prstGeom prst="rect">
            <a:avLst/>
          </a:prstGeom>
          <a:noFill/>
          <a:ln>
            <a:noFill/>
          </a:ln>
        </p:spPr>
      </p:pic>
      <p:pic>
        <p:nvPicPr>
          <p:cNvPr id="847" name="Google Shape;847;p22"/>
          <p:cNvPicPr preferRelativeResize="0"/>
          <p:nvPr/>
        </p:nvPicPr>
        <p:blipFill rotWithShape="1">
          <a:blip r:embed="rId4">
            <a:alphaModFix/>
          </a:blip>
          <a:srcRect/>
          <a:stretch/>
        </p:blipFill>
        <p:spPr>
          <a:xfrm>
            <a:off x="6234497" y="1079738"/>
            <a:ext cx="602324" cy="851328"/>
          </a:xfrm>
          <a:prstGeom prst="rect">
            <a:avLst/>
          </a:prstGeom>
          <a:noFill/>
          <a:ln>
            <a:noFill/>
          </a:ln>
        </p:spPr>
      </p:pic>
      <p:pic>
        <p:nvPicPr>
          <p:cNvPr id="848" name="Google Shape;848;p22"/>
          <p:cNvPicPr preferRelativeResize="0"/>
          <p:nvPr/>
        </p:nvPicPr>
        <p:blipFill rotWithShape="1">
          <a:blip r:embed="rId5">
            <a:alphaModFix/>
          </a:blip>
          <a:srcRect/>
          <a:stretch/>
        </p:blipFill>
        <p:spPr>
          <a:xfrm>
            <a:off x="8586900" y="1036764"/>
            <a:ext cx="664674" cy="937298"/>
          </a:xfrm>
          <a:prstGeom prst="rect">
            <a:avLst/>
          </a:prstGeom>
          <a:noFill/>
          <a:ln>
            <a:noFill/>
          </a:ln>
        </p:spPr>
      </p:pic>
      <p:pic>
        <p:nvPicPr>
          <p:cNvPr id="849" name="Google Shape;849;p22"/>
          <p:cNvPicPr preferRelativeResize="0"/>
          <p:nvPr/>
        </p:nvPicPr>
        <p:blipFill rotWithShape="1">
          <a:blip r:embed="rId6">
            <a:alphaModFix/>
          </a:blip>
          <a:srcRect/>
          <a:stretch/>
        </p:blipFill>
        <p:spPr>
          <a:xfrm>
            <a:off x="10891575" y="981060"/>
            <a:ext cx="664674" cy="950017"/>
          </a:xfrm>
          <a:prstGeom prst="rect">
            <a:avLst/>
          </a:prstGeom>
          <a:noFill/>
          <a:ln>
            <a:noFill/>
          </a:ln>
        </p:spPr>
      </p:pic>
      <p:pic>
        <p:nvPicPr>
          <p:cNvPr id="3" name="Picture 2">
            <a:extLst>
              <a:ext uri="{FF2B5EF4-FFF2-40B4-BE49-F238E27FC236}">
                <a16:creationId xmlns:a16="http://schemas.microsoft.com/office/drawing/2014/main" id="{9E16ED95-4830-291E-4C77-9144538C0D9A}"/>
              </a:ext>
            </a:extLst>
          </p:cNvPr>
          <p:cNvPicPr>
            <a:picLocks noChangeAspect="1"/>
          </p:cNvPicPr>
          <p:nvPr/>
        </p:nvPicPr>
        <p:blipFill>
          <a:blip r:embed="rId7"/>
          <a:stretch>
            <a:fillRect/>
          </a:stretch>
        </p:blipFill>
        <p:spPr>
          <a:xfrm>
            <a:off x="169601" y="776748"/>
            <a:ext cx="11726224" cy="586125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21"/>
          <p:cNvSpPr txBox="1">
            <a:spLocks noGrp="1"/>
          </p:cNvSpPr>
          <p:nvPr>
            <p:ph type="title"/>
          </p:nvPr>
        </p:nvSpPr>
        <p:spPr>
          <a:xfrm>
            <a:off x="458000" y="220000"/>
            <a:ext cx="115644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599"/>
              <a:buFont typeface="Century Gothic"/>
              <a:buNone/>
            </a:pPr>
            <a:r>
              <a:rPr lang="en-GB" sz="3100" b="1">
                <a:solidFill>
                  <a:schemeClr val="dk2"/>
                </a:solidFill>
                <a:latin typeface="Century Gothic"/>
                <a:ea typeface="Century Gothic"/>
                <a:cs typeface="Century Gothic"/>
                <a:sym typeface="Century Gothic"/>
              </a:rPr>
              <a:t>Primary Marketing Spring Summer Week 2</a:t>
            </a:r>
            <a:endParaRPr sz="3100" b="1">
              <a:solidFill>
                <a:schemeClr val="dk2"/>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3599"/>
              <a:buFont typeface="Century Gothic"/>
              <a:buNone/>
            </a:pPr>
            <a:r>
              <a:rPr lang="en-GB" sz="3100" b="1">
                <a:solidFill>
                  <a:schemeClr val="dk2"/>
                </a:solidFill>
                <a:latin typeface="Century Gothic"/>
                <a:ea typeface="Century Gothic"/>
                <a:cs typeface="Century Gothic"/>
                <a:sym typeface="Century Gothic"/>
              </a:rPr>
              <a:t> </a:t>
            </a:r>
            <a:endParaRPr sz="3100" b="1">
              <a:solidFill>
                <a:schemeClr val="dk2"/>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3600"/>
              <a:buFont typeface="Century Gothic"/>
              <a:buNone/>
            </a:pPr>
            <a:r>
              <a:rPr lang="en-GB" sz="1800">
                <a:solidFill>
                  <a:schemeClr val="dk2"/>
                </a:solidFill>
                <a:latin typeface="Century Gothic"/>
                <a:ea typeface="Century Gothic"/>
                <a:cs typeface="Century Gothic"/>
                <a:sym typeface="Century Gothic"/>
              </a:rPr>
              <a:t>Autumn/ Winter Term </a:t>
            </a:r>
            <a:endParaRPr sz="1800">
              <a:solidFill>
                <a:schemeClr val="dk2"/>
              </a:solidFill>
              <a:latin typeface="Century Gothic"/>
              <a:ea typeface="Century Gothic"/>
              <a:cs typeface="Century Gothic"/>
              <a:sym typeface="Century Gothic"/>
            </a:endParaRPr>
          </a:p>
        </p:txBody>
      </p:sp>
      <p:graphicFrame>
        <p:nvGraphicFramePr>
          <p:cNvPr id="834" name="Google Shape;834;p21"/>
          <p:cNvGraphicFramePr/>
          <p:nvPr/>
        </p:nvGraphicFramePr>
        <p:xfrm>
          <a:off x="458000" y="1379838"/>
          <a:ext cx="11437825" cy="4589445"/>
        </p:xfrm>
        <a:graphic>
          <a:graphicData uri="http://schemas.openxmlformats.org/drawingml/2006/table">
            <a:tbl>
              <a:tblPr firstRow="1" bandRow="1">
                <a:noFill/>
                <a:tableStyleId>{5BAF3529-195C-4C65-880F-C0664A197C99}</a:tableStyleId>
              </a:tblPr>
              <a:tblGrid>
                <a:gridCol w="2228375">
                  <a:extLst>
                    <a:ext uri="{9D8B030D-6E8A-4147-A177-3AD203B41FA5}">
                      <a16:colId xmlns:a16="http://schemas.microsoft.com/office/drawing/2014/main" val="20000"/>
                    </a:ext>
                  </a:extLst>
                </a:gridCol>
                <a:gridCol w="2228375">
                  <a:extLst>
                    <a:ext uri="{9D8B030D-6E8A-4147-A177-3AD203B41FA5}">
                      <a16:colId xmlns:a16="http://schemas.microsoft.com/office/drawing/2014/main" val="20001"/>
                    </a:ext>
                  </a:extLst>
                </a:gridCol>
                <a:gridCol w="2228375">
                  <a:extLst>
                    <a:ext uri="{9D8B030D-6E8A-4147-A177-3AD203B41FA5}">
                      <a16:colId xmlns:a16="http://schemas.microsoft.com/office/drawing/2014/main" val="20002"/>
                    </a:ext>
                  </a:extLst>
                </a:gridCol>
                <a:gridCol w="2369900">
                  <a:extLst>
                    <a:ext uri="{9D8B030D-6E8A-4147-A177-3AD203B41FA5}">
                      <a16:colId xmlns:a16="http://schemas.microsoft.com/office/drawing/2014/main" val="20003"/>
                    </a:ext>
                  </a:extLst>
                </a:gridCol>
                <a:gridCol w="2382800">
                  <a:extLst>
                    <a:ext uri="{9D8B030D-6E8A-4147-A177-3AD203B41FA5}">
                      <a16:colId xmlns:a16="http://schemas.microsoft.com/office/drawing/2014/main" val="20004"/>
                    </a:ext>
                  </a:extLst>
                </a:gridCol>
              </a:tblGrid>
              <a:tr h="665275">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Event </a:t>
                      </a:r>
                      <a:endParaRPr sz="1500" i="0" u="none" strike="noStrike" cap="none">
                        <a:latin typeface="Century Gothic"/>
                        <a:ea typeface="Century Gothic"/>
                        <a:cs typeface="Century Gothic"/>
                        <a:sym typeface="Century Gothic"/>
                      </a:endParaRPr>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September</a:t>
                      </a:r>
                      <a:endParaRPr sz="1700" u="none" strike="noStrike" cap="none"/>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October</a:t>
                      </a:r>
                      <a:endParaRPr sz="1700" u="none" strike="noStrike" cap="none"/>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November</a:t>
                      </a:r>
                      <a:endParaRPr sz="1500" u="none" strike="noStrike" cap="none">
                        <a:latin typeface="Century Gothic"/>
                        <a:ea typeface="Century Gothic"/>
                        <a:cs typeface="Century Gothic"/>
                        <a:sym typeface="Century Gothic"/>
                      </a:endParaRPr>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500" u="none" strike="noStrike" cap="none">
                          <a:latin typeface="Century Gothic"/>
                          <a:ea typeface="Century Gothic"/>
                          <a:cs typeface="Century Gothic"/>
                          <a:sym typeface="Century Gothic"/>
                        </a:rPr>
                        <a:t>December</a:t>
                      </a:r>
                      <a:endParaRPr sz="1500" u="none" strike="noStrike" cap="none">
                        <a:latin typeface="Century Gothic"/>
                        <a:ea typeface="Century Gothic"/>
                        <a:cs typeface="Century Gothic"/>
                        <a:sym typeface="Century Gothic"/>
                      </a:endParaRPr>
                    </a:p>
                  </a:txBody>
                  <a:tcPr marL="128700" marR="128700" marT="64350" marB="64350" anchor="ctr">
                    <a:solidFill>
                      <a:schemeClr val="accent1"/>
                    </a:solidFill>
                  </a:tcPr>
                </a:tc>
                <a:extLst>
                  <a:ext uri="{0D108BD9-81ED-4DB2-BD59-A6C34878D82A}">
                    <a16:rowId xmlns:a16="http://schemas.microsoft.com/office/drawing/2014/main" val="10000"/>
                  </a:ext>
                </a:extLst>
              </a:tr>
              <a:tr h="346500">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Theme Day</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200" b="1" u="none" strike="noStrike" cap="none">
                          <a:solidFill>
                            <a:schemeClr val="dk2"/>
                          </a:solidFill>
                          <a:latin typeface="Century Gothic"/>
                          <a:ea typeface="Century Gothic"/>
                          <a:cs typeface="Century Gothic"/>
                          <a:sym typeface="Century Gothic"/>
                        </a:rPr>
                        <a:t>Rainbow Alley</a:t>
                      </a:r>
                      <a:endParaRPr sz="1200" b="1" u="none" strike="noStrike" cap="none">
                        <a:solidFill>
                          <a:schemeClr val="dk2"/>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b="1" u="none" strike="noStrike" cap="none">
                          <a:solidFill>
                            <a:schemeClr val="accent1"/>
                          </a:solidFill>
                          <a:latin typeface="Century Gothic"/>
                          <a:ea typeface="Century Gothic"/>
                          <a:cs typeface="Century Gothic"/>
                          <a:sym typeface="Century Gothic"/>
                        </a:rPr>
                        <a:t>Pasta Twirler </a:t>
                      </a:r>
                      <a:endParaRPr sz="1200" b="1" i="0" u="none" strike="noStrike" cap="none">
                        <a:solidFill>
                          <a:schemeClr val="accent1"/>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b="1" u="none" strike="noStrike" cap="none">
                          <a:solidFill>
                            <a:schemeClr val="lt1"/>
                          </a:solidFill>
                          <a:latin typeface="Century Gothic"/>
                          <a:ea typeface="Century Gothic"/>
                          <a:cs typeface="Century Gothic"/>
                          <a:sym typeface="Century Gothic"/>
                        </a:rPr>
                        <a:t>Whizz Bang Sparkle</a:t>
                      </a:r>
                      <a:endParaRPr sz="1200" b="1" i="0" u="none" strike="noStrike" cap="none">
                        <a:solidFill>
                          <a:schemeClr val="lt1"/>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b="1" u="none" strike="noStrike" cap="none">
                          <a:solidFill>
                            <a:schemeClr val="lt1"/>
                          </a:solidFill>
                          <a:latin typeface="Century Gothic"/>
                          <a:ea typeface="Century Gothic"/>
                          <a:cs typeface="Century Gothic"/>
                          <a:sym typeface="Century Gothic"/>
                        </a:rPr>
                        <a:t>Christmas Lunch</a:t>
                      </a:r>
                      <a:endParaRPr sz="1200" b="1" i="0" u="none" strike="noStrike" cap="none">
                        <a:solidFill>
                          <a:schemeClr val="lt1"/>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1353850">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dirty="0">
                          <a:solidFill>
                            <a:schemeClr val="lt1"/>
                          </a:solidFill>
                          <a:latin typeface="Century Gothic"/>
                          <a:ea typeface="Century Gothic"/>
                          <a:cs typeface="Century Gothic"/>
                          <a:sym typeface="Century Gothic"/>
                        </a:rPr>
                        <a:t>Promotion</a:t>
                      </a:r>
                      <a:endParaRPr sz="1300" b="1" u="none" strike="noStrike" cap="none" dirty="0">
                        <a:solidFill>
                          <a:schemeClr val="lt1"/>
                        </a:solidFill>
                        <a:latin typeface="Century Gothic"/>
                        <a:ea typeface="Century Gothic"/>
                        <a:cs typeface="Century Gothic"/>
                        <a:sym typeface="Century Gothic"/>
                      </a:endParaRPr>
                    </a:p>
                  </a:txBody>
                  <a:tcPr marL="128700" marR="128700" marT="64350" marB="64350" anchor="ctr">
                    <a:lnR w="12700" cap="flat" cmpd="sng">
                      <a:solidFill>
                        <a:schemeClr val="lt1"/>
                      </a:solidFill>
                      <a:prstDash val="solid"/>
                      <a:round/>
                      <a:headEnd type="none" w="sm" len="sm"/>
                      <a:tailEnd type="none" w="sm" len="sm"/>
                    </a:lnR>
                    <a:solidFill>
                      <a:schemeClr val="accent2"/>
                    </a:solidFill>
                  </a:tcPr>
                </a:tc>
                <a:tc>
                  <a:txBody>
                    <a:bodyPr/>
                    <a:lstStyle/>
                    <a:p>
                      <a:pPr marL="457200" marR="0" lvl="0" indent="-301625" algn="l" rtl="0">
                        <a:lnSpc>
                          <a:spcPct val="100000"/>
                        </a:lnSpc>
                        <a:spcBef>
                          <a:spcPts val="0"/>
                        </a:spcBef>
                        <a:spcAft>
                          <a:spcPts val="0"/>
                        </a:spcAft>
                        <a:buClr>
                          <a:schemeClr val="dk2"/>
                        </a:buClr>
                        <a:buSzPts val="1150"/>
                        <a:buFont typeface="Century Gothic"/>
                        <a:buChar char="●"/>
                      </a:pPr>
                      <a:r>
                        <a:rPr lang="en-GB" sz="1150" u="none" strike="noStrike" cap="none">
                          <a:solidFill>
                            <a:schemeClr val="dk2"/>
                          </a:solidFill>
                          <a:latin typeface="Century Gothic"/>
                          <a:ea typeface="Century Gothic"/>
                          <a:cs typeface="Century Gothic"/>
                          <a:sym typeface="Century Gothic"/>
                        </a:rPr>
                        <a:t>British Food Fortnight </a:t>
                      </a:r>
                      <a:endParaRPr sz="1150" u="none" strike="noStrike" cap="none">
                        <a:solidFill>
                          <a:schemeClr val="dk2"/>
                        </a:solidFill>
                        <a:latin typeface="Century Gothic"/>
                        <a:ea typeface="Century Gothic"/>
                        <a:cs typeface="Century Gothic"/>
                        <a:sym typeface="Century Gothic"/>
                      </a:endParaRPr>
                    </a:p>
                    <a:p>
                      <a:pPr marL="457200" marR="0" lvl="0" indent="-301625" algn="l" rtl="0">
                        <a:lnSpc>
                          <a:spcPct val="100000"/>
                        </a:lnSpc>
                        <a:spcBef>
                          <a:spcPts val="0"/>
                        </a:spcBef>
                        <a:spcAft>
                          <a:spcPts val="0"/>
                        </a:spcAft>
                        <a:buClr>
                          <a:schemeClr val="dk2"/>
                        </a:buClr>
                        <a:buSzPts val="1150"/>
                        <a:buFont typeface="Century Gothic"/>
                        <a:buChar char="●"/>
                      </a:pPr>
                      <a:r>
                        <a:rPr lang="en-GB" sz="1150" u="none" strike="noStrike" cap="none">
                          <a:solidFill>
                            <a:schemeClr val="dk2"/>
                          </a:solidFill>
                          <a:latin typeface="Century Gothic"/>
                          <a:ea typeface="Century Gothic"/>
                          <a:cs typeface="Century Gothic"/>
                          <a:sym typeface="Century Gothic"/>
                        </a:rPr>
                        <a:t>Zero Waste Week</a:t>
                      </a:r>
                      <a:endParaRPr sz="1150" u="none" strike="noStrike" cap="none">
                        <a:solidFill>
                          <a:schemeClr val="dk2"/>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2"/>
                    </a:solidFill>
                  </a:tcPr>
                </a:tc>
                <a:tc>
                  <a:txBody>
                    <a:bodyPr/>
                    <a:lstStyle/>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National Curry Week (4th-9th)</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Halloween (31st)</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Census Day (Date TBC - usually 1st Thursday</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World Food Day (16th)</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Diwali (31.10 - 04.11)</a:t>
                      </a:r>
                      <a:endParaRPr sz="1100" u="none" strike="noStrike" cap="none">
                        <a:solidFill>
                          <a:schemeClr val="dk2"/>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World Vegan Day (1st)</a:t>
                      </a:r>
                      <a:endParaRPr sz="1100" u="none" strike="noStrike" cap="none">
                        <a:solidFill>
                          <a:schemeClr val="lt1"/>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Bonfire Night (5th)</a:t>
                      </a:r>
                      <a:endParaRPr sz="1100" u="none" strike="noStrike" cap="none">
                        <a:solidFill>
                          <a:schemeClr val="lt1"/>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National School Meals Week (7th-11th)</a:t>
                      </a:r>
                      <a:endParaRPr sz="1100" u="none" strike="noStrike" cap="none">
                        <a:solidFill>
                          <a:schemeClr val="lt1"/>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Children in Need (17th)</a:t>
                      </a:r>
                      <a:endParaRPr sz="1100" u="none" strike="noStrike" cap="none">
                        <a:solidFill>
                          <a:schemeClr val="lt1"/>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3"/>
                    </a:solidFill>
                  </a:tcPr>
                </a:tc>
                <a:tc>
                  <a:txBody>
                    <a:bodyPr/>
                    <a:lstStyle/>
                    <a:p>
                      <a:pPr marL="457200" marR="0" lvl="0" indent="-301625" algn="l" rtl="0">
                        <a:lnSpc>
                          <a:spcPct val="100000"/>
                        </a:lnSpc>
                        <a:spcBef>
                          <a:spcPts val="0"/>
                        </a:spcBef>
                        <a:spcAft>
                          <a:spcPts val="0"/>
                        </a:spcAft>
                        <a:buClr>
                          <a:schemeClr val="lt1"/>
                        </a:buClr>
                        <a:buSzPts val="1150"/>
                        <a:buFont typeface="Century Gothic"/>
                        <a:buChar char="●"/>
                      </a:pPr>
                      <a:r>
                        <a:rPr lang="en-GB" sz="1150" u="none" strike="noStrike" cap="none">
                          <a:solidFill>
                            <a:schemeClr val="lt1"/>
                          </a:solidFill>
                          <a:latin typeface="Century Gothic"/>
                          <a:ea typeface="Century Gothic"/>
                          <a:cs typeface="Century Gothic"/>
                          <a:sym typeface="Century Gothic"/>
                        </a:rPr>
                        <a:t>Christmas</a:t>
                      </a:r>
                      <a:endParaRPr sz="1150" i="0" u="none" strike="noStrike" cap="none">
                        <a:solidFill>
                          <a:schemeClr val="lt1"/>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2"/>
                  </a:ext>
                </a:extLst>
              </a:tr>
              <a:tr h="431125">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Pop-up Events</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200" u="none" strike="noStrike" cap="none">
                          <a:solidFill>
                            <a:schemeClr val="accent1"/>
                          </a:solidFill>
                          <a:latin typeface="Century Gothic"/>
                          <a:ea typeface="Century Gothic"/>
                          <a:cs typeface="Century Gothic"/>
                          <a:sym typeface="Century Gothic"/>
                        </a:rPr>
                        <a:t>Seasonal -  Tomato</a:t>
                      </a:r>
                      <a:endParaRPr sz="1400" u="none" strike="noStrike" cap="none">
                        <a:solidFill>
                          <a:schemeClr val="accen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u="none" strike="noStrike" cap="none">
                          <a:solidFill>
                            <a:schemeClr val="accent1"/>
                          </a:solidFill>
                          <a:latin typeface="Century Gothic"/>
                          <a:ea typeface="Century Gothic"/>
                          <a:cs typeface="Century Gothic"/>
                          <a:sym typeface="Century Gothic"/>
                        </a:rPr>
                        <a:t>Seasonal - Pumpkin</a:t>
                      </a:r>
                      <a:endParaRPr sz="1200" u="none" strike="noStrike" cap="none">
                        <a:solidFill>
                          <a:schemeClr val="accen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u="none" strike="noStrike" cap="none">
                          <a:solidFill>
                            <a:schemeClr val="lt1"/>
                          </a:solidFill>
                          <a:latin typeface="Century Gothic"/>
                          <a:ea typeface="Century Gothic"/>
                          <a:cs typeface="Century Gothic"/>
                          <a:sym typeface="Century Gothic"/>
                        </a:rPr>
                        <a:t>Seasonal - Pear</a:t>
                      </a:r>
                      <a:endParaRPr sz="1400" u="none" strike="noStrike" cap="none">
                        <a:solidFill>
                          <a:schemeClr val="l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accent3"/>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200" u="none" strike="noStrike" cap="none">
                          <a:solidFill>
                            <a:schemeClr val="lt1"/>
                          </a:solidFill>
                          <a:latin typeface="Century Gothic"/>
                          <a:ea typeface="Century Gothic"/>
                          <a:cs typeface="Century Gothic"/>
                          <a:sym typeface="Century Gothic"/>
                        </a:rPr>
                        <a:t>Seasonal - Parsnip</a:t>
                      </a:r>
                      <a:endParaRPr sz="1400" u="none" strike="noStrike" cap="none">
                        <a:solidFill>
                          <a:schemeClr val="l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accent3"/>
                    </a:solidFill>
                  </a:tcPr>
                </a:tc>
                <a:extLst>
                  <a:ext uri="{0D108BD9-81ED-4DB2-BD59-A6C34878D82A}">
                    <a16:rowId xmlns:a16="http://schemas.microsoft.com/office/drawing/2014/main" val="10003"/>
                  </a:ext>
                </a:extLst>
              </a:tr>
              <a:tr h="396575">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Added Value</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4"/>
                  </a:ext>
                </a:extLst>
              </a:tr>
              <a:tr h="440125">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Curriculum Links</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5"/>
                  </a:ext>
                </a:extLst>
              </a:tr>
              <a:tr h="438325">
                <a:tc>
                  <a:txBody>
                    <a:bodyPr/>
                    <a:lstStyle/>
                    <a:p>
                      <a:pPr marL="0" marR="0" lvl="0" indent="0" algn="l" rtl="0">
                        <a:lnSpc>
                          <a:spcPct val="100000"/>
                        </a:lnSpc>
                        <a:spcBef>
                          <a:spcPts val="0"/>
                        </a:spcBef>
                        <a:spcAft>
                          <a:spcPts val="0"/>
                        </a:spcAft>
                        <a:buClr>
                          <a:srgbClr val="000000"/>
                        </a:buClr>
                        <a:buSzPts val="1500"/>
                        <a:buFont typeface="Arial"/>
                        <a:buNone/>
                      </a:pPr>
                      <a:r>
                        <a:rPr lang="en-GB" sz="1300" b="1" u="none" strike="noStrike" cap="none">
                          <a:solidFill>
                            <a:schemeClr val="lt1"/>
                          </a:solidFill>
                          <a:latin typeface="Century Gothic"/>
                          <a:ea typeface="Century Gothic"/>
                          <a:cs typeface="Century Gothic"/>
                          <a:sym typeface="Century Gothic"/>
                        </a:rPr>
                        <a:t>Customer Engagement</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6"/>
                  </a:ext>
                </a:extLst>
              </a:tr>
              <a:tr h="401700">
                <a:tc>
                  <a:txBody>
                    <a:bodyPr/>
                    <a:lstStyle/>
                    <a:p>
                      <a:pPr marL="0" marR="0" lvl="0" indent="0" algn="l" rtl="0">
                        <a:lnSpc>
                          <a:spcPct val="100000"/>
                        </a:lnSpc>
                        <a:spcBef>
                          <a:spcPts val="0"/>
                        </a:spcBef>
                        <a:spcAft>
                          <a:spcPts val="0"/>
                        </a:spcAft>
                        <a:buClr>
                          <a:srgbClr val="000000"/>
                        </a:buClr>
                        <a:buSzPts val="1500"/>
                        <a:buFont typeface="Arial"/>
                        <a:buNone/>
                      </a:pPr>
                      <a:r>
                        <a:rPr lang="en-GB" sz="1300" b="1" u="none" strike="noStrike" cap="none">
                          <a:solidFill>
                            <a:schemeClr val="lt1"/>
                          </a:solidFill>
                          <a:latin typeface="Century Gothic"/>
                          <a:ea typeface="Century Gothic"/>
                          <a:cs typeface="Century Gothic"/>
                          <a:sym typeface="Century Gothic"/>
                        </a:rPr>
                        <a:t>Newsletters</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dirty="0">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7"/>
                  </a:ext>
                </a:extLst>
              </a:tr>
            </a:tbl>
          </a:graphicData>
        </a:graphic>
      </p:graphicFrame>
      <p:pic>
        <p:nvPicPr>
          <p:cNvPr id="835" name="Google Shape;835;p21"/>
          <p:cNvPicPr preferRelativeResize="0"/>
          <p:nvPr/>
        </p:nvPicPr>
        <p:blipFill rotWithShape="1">
          <a:blip r:embed="rId3">
            <a:alphaModFix/>
          </a:blip>
          <a:srcRect/>
          <a:stretch/>
        </p:blipFill>
        <p:spPr>
          <a:xfrm>
            <a:off x="4148496" y="1079750"/>
            <a:ext cx="602324" cy="851318"/>
          </a:xfrm>
          <a:prstGeom prst="rect">
            <a:avLst/>
          </a:prstGeom>
          <a:noFill/>
          <a:ln>
            <a:noFill/>
          </a:ln>
        </p:spPr>
      </p:pic>
      <p:pic>
        <p:nvPicPr>
          <p:cNvPr id="836" name="Google Shape;836;p21"/>
          <p:cNvPicPr preferRelativeResize="0"/>
          <p:nvPr/>
        </p:nvPicPr>
        <p:blipFill rotWithShape="1">
          <a:blip r:embed="rId4">
            <a:alphaModFix/>
          </a:blip>
          <a:srcRect/>
          <a:stretch/>
        </p:blipFill>
        <p:spPr>
          <a:xfrm>
            <a:off x="6234497" y="1079738"/>
            <a:ext cx="602324" cy="851328"/>
          </a:xfrm>
          <a:prstGeom prst="rect">
            <a:avLst/>
          </a:prstGeom>
          <a:noFill/>
          <a:ln>
            <a:noFill/>
          </a:ln>
        </p:spPr>
      </p:pic>
      <p:pic>
        <p:nvPicPr>
          <p:cNvPr id="837" name="Google Shape;837;p21"/>
          <p:cNvPicPr preferRelativeResize="0"/>
          <p:nvPr/>
        </p:nvPicPr>
        <p:blipFill rotWithShape="1">
          <a:blip r:embed="rId5">
            <a:alphaModFix/>
          </a:blip>
          <a:srcRect/>
          <a:stretch/>
        </p:blipFill>
        <p:spPr>
          <a:xfrm>
            <a:off x="8586900" y="1036764"/>
            <a:ext cx="664674" cy="937298"/>
          </a:xfrm>
          <a:prstGeom prst="rect">
            <a:avLst/>
          </a:prstGeom>
          <a:noFill/>
          <a:ln>
            <a:noFill/>
          </a:ln>
        </p:spPr>
      </p:pic>
      <p:pic>
        <p:nvPicPr>
          <p:cNvPr id="838" name="Google Shape;838;p21"/>
          <p:cNvPicPr preferRelativeResize="0"/>
          <p:nvPr/>
        </p:nvPicPr>
        <p:blipFill rotWithShape="1">
          <a:blip r:embed="rId6">
            <a:alphaModFix/>
          </a:blip>
          <a:srcRect/>
          <a:stretch/>
        </p:blipFill>
        <p:spPr>
          <a:xfrm>
            <a:off x="10891575" y="981060"/>
            <a:ext cx="664674" cy="950017"/>
          </a:xfrm>
          <a:prstGeom prst="rect">
            <a:avLst/>
          </a:prstGeom>
          <a:noFill/>
          <a:ln>
            <a:noFill/>
          </a:ln>
        </p:spPr>
      </p:pic>
      <p:pic>
        <p:nvPicPr>
          <p:cNvPr id="3" name="Picture 2">
            <a:extLst>
              <a:ext uri="{FF2B5EF4-FFF2-40B4-BE49-F238E27FC236}">
                <a16:creationId xmlns:a16="http://schemas.microsoft.com/office/drawing/2014/main" id="{11616700-0024-2E6F-9919-27432E0384B7}"/>
              </a:ext>
            </a:extLst>
          </p:cNvPr>
          <p:cNvPicPr>
            <a:picLocks noChangeAspect="1"/>
          </p:cNvPicPr>
          <p:nvPr/>
        </p:nvPicPr>
        <p:blipFill>
          <a:blip r:embed="rId7"/>
          <a:stretch>
            <a:fillRect/>
          </a:stretch>
        </p:blipFill>
        <p:spPr>
          <a:xfrm>
            <a:off x="0" y="737419"/>
            <a:ext cx="12192000" cy="612058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20"/>
          <p:cNvSpPr txBox="1">
            <a:spLocks noGrp="1"/>
          </p:cNvSpPr>
          <p:nvPr>
            <p:ph type="title"/>
          </p:nvPr>
        </p:nvSpPr>
        <p:spPr>
          <a:xfrm>
            <a:off x="458000" y="220000"/>
            <a:ext cx="115644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599"/>
              <a:buFont typeface="Century Gothic"/>
              <a:buNone/>
            </a:pPr>
            <a:r>
              <a:rPr lang="en-GB" sz="3100" b="1" dirty="0">
                <a:solidFill>
                  <a:schemeClr val="dk2"/>
                </a:solidFill>
                <a:latin typeface="Century Gothic"/>
                <a:ea typeface="Century Gothic"/>
                <a:cs typeface="Century Gothic"/>
                <a:sym typeface="Century Gothic"/>
              </a:rPr>
              <a:t>Primary Marketing Spring Summer Week 3</a:t>
            </a:r>
            <a:endParaRPr sz="3100" b="1" dirty="0">
              <a:solidFill>
                <a:schemeClr val="dk2"/>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3599"/>
              <a:buFont typeface="Century Gothic"/>
              <a:buNone/>
            </a:pPr>
            <a:endParaRPr sz="3100" b="1" dirty="0">
              <a:solidFill>
                <a:schemeClr val="dk2"/>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3600"/>
              <a:buFont typeface="Century Gothic"/>
              <a:buNone/>
            </a:pPr>
            <a:r>
              <a:rPr lang="en-GB" sz="1800" dirty="0">
                <a:solidFill>
                  <a:schemeClr val="dk2"/>
                </a:solidFill>
                <a:latin typeface="Century Gothic"/>
                <a:ea typeface="Century Gothic"/>
                <a:cs typeface="Century Gothic"/>
                <a:sym typeface="Century Gothic"/>
              </a:rPr>
              <a:t>Autumn/ Winter Term </a:t>
            </a:r>
            <a:endParaRPr sz="1800" dirty="0">
              <a:solidFill>
                <a:schemeClr val="dk2"/>
              </a:solidFill>
              <a:latin typeface="Century Gothic"/>
              <a:ea typeface="Century Gothic"/>
              <a:cs typeface="Century Gothic"/>
              <a:sym typeface="Century Gothic"/>
            </a:endParaRPr>
          </a:p>
        </p:txBody>
      </p:sp>
      <p:graphicFrame>
        <p:nvGraphicFramePr>
          <p:cNvPr id="823" name="Google Shape;823;p20"/>
          <p:cNvGraphicFramePr/>
          <p:nvPr/>
        </p:nvGraphicFramePr>
        <p:xfrm>
          <a:off x="458000" y="1379838"/>
          <a:ext cx="11437825" cy="4589445"/>
        </p:xfrm>
        <a:graphic>
          <a:graphicData uri="http://schemas.openxmlformats.org/drawingml/2006/table">
            <a:tbl>
              <a:tblPr firstRow="1" bandRow="1">
                <a:noFill/>
                <a:tableStyleId>{5BAF3529-195C-4C65-880F-C0664A197C99}</a:tableStyleId>
              </a:tblPr>
              <a:tblGrid>
                <a:gridCol w="2228375">
                  <a:extLst>
                    <a:ext uri="{9D8B030D-6E8A-4147-A177-3AD203B41FA5}">
                      <a16:colId xmlns:a16="http://schemas.microsoft.com/office/drawing/2014/main" val="20000"/>
                    </a:ext>
                  </a:extLst>
                </a:gridCol>
                <a:gridCol w="2228375">
                  <a:extLst>
                    <a:ext uri="{9D8B030D-6E8A-4147-A177-3AD203B41FA5}">
                      <a16:colId xmlns:a16="http://schemas.microsoft.com/office/drawing/2014/main" val="20001"/>
                    </a:ext>
                  </a:extLst>
                </a:gridCol>
                <a:gridCol w="2228375">
                  <a:extLst>
                    <a:ext uri="{9D8B030D-6E8A-4147-A177-3AD203B41FA5}">
                      <a16:colId xmlns:a16="http://schemas.microsoft.com/office/drawing/2014/main" val="20002"/>
                    </a:ext>
                  </a:extLst>
                </a:gridCol>
                <a:gridCol w="2369900">
                  <a:extLst>
                    <a:ext uri="{9D8B030D-6E8A-4147-A177-3AD203B41FA5}">
                      <a16:colId xmlns:a16="http://schemas.microsoft.com/office/drawing/2014/main" val="20003"/>
                    </a:ext>
                  </a:extLst>
                </a:gridCol>
                <a:gridCol w="2382800">
                  <a:extLst>
                    <a:ext uri="{9D8B030D-6E8A-4147-A177-3AD203B41FA5}">
                      <a16:colId xmlns:a16="http://schemas.microsoft.com/office/drawing/2014/main" val="20004"/>
                    </a:ext>
                  </a:extLst>
                </a:gridCol>
              </a:tblGrid>
              <a:tr h="665275">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Event </a:t>
                      </a:r>
                      <a:endParaRPr sz="1500" i="0" u="none" strike="noStrike" cap="none">
                        <a:latin typeface="Century Gothic"/>
                        <a:ea typeface="Century Gothic"/>
                        <a:cs typeface="Century Gothic"/>
                        <a:sym typeface="Century Gothic"/>
                      </a:endParaRPr>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September</a:t>
                      </a:r>
                      <a:endParaRPr sz="1700" u="none" strike="noStrike" cap="none"/>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October</a:t>
                      </a:r>
                      <a:endParaRPr sz="1700" u="none" strike="noStrike" cap="none"/>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500" u="none" strike="noStrike" cap="none">
                          <a:latin typeface="Century Gothic"/>
                          <a:ea typeface="Century Gothic"/>
                          <a:cs typeface="Century Gothic"/>
                          <a:sym typeface="Century Gothic"/>
                        </a:rPr>
                        <a:t>November</a:t>
                      </a:r>
                      <a:endParaRPr sz="1500" u="none" strike="noStrike" cap="none">
                        <a:latin typeface="Century Gothic"/>
                        <a:ea typeface="Century Gothic"/>
                        <a:cs typeface="Century Gothic"/>
                        <a:sym typeface="Century Gothic"/>
                      </a:endParaRPr>
                    </a:p>
                  </a:txBody>
                  <a:tcPr marL="128700" marR="128700" marT="64350" marB="64350" anchor="ctr">
                    <a:solidFill>
                      <a:schemeClr val="accent1"/>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500" u="none" strike="noStrike" cap="none">
                          <a:latin typeface="Century Gothic"/>
                          <a:ea typeface="Century Gothic"/>
                          <a:cs typeface="Century Gothic"/>
                          <a:sym typeface="Century Gothic"/>
                        </a:rPr>
                        <a:t>December</a:t>
                      </a:r>
                      <a:endParaRPr sz="1500" u="none" strike="noStrike" cap="none">
                        <a:latin typeface="Century Gothic"/>
                        <a:ea typeface="Century Gothic"/>
                        <a:cs typeface="Century Gothic"/>
                        <a:sym typeface="Century Gothic"/>
                      </a:endParaRPr>
                    </a:p>
                  </a:txBody>
                  <a:tcPr marL="128700" marR="128700" marT="64350" marB="64350" anchor="ctr">
                    <a:solidFill>
                      <a:schemeClr val="accent1"/>
                    </a:solidFill>
                  </a:tcPr>
                </a:tc>
                <a:extLst>
                  <a:ext uri="{0D108BD9-81ED-4DB2-BD59-A6C34878D82A}">
                    <a16:rowId xmlns:a16="http://schemas.microsoft.com/office/drawing/2014/main" val="10000"/>
                  </a:ext>
                </a:extLst>
              </a:tr>
              <a:tr h="346500">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dirty="0">
                          <a:solidFill>
                            <a:schemeClr val="lt1"/>
                          </a:solidFill>
                          <a:latin typeface="Century Gothic"/>
                          <a:ea typeface="Century Gothic"/>
                          <a:cs typeface="Century Gothic"/>
                          <a:sym typeface="Century Gothic"/>
                        </a:rPr>
                        <a:t>Theme Day</a:t>
                      </a:r>
                      <a:endParaRPr sz="1300" b="1" u="none" strike="noStrike" cap="none" dirty="0">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200" b="1" u="none" strike="noStrike" cap="none">
                          <a:solidFill>
                            <a:schemeClr val="dk2"/>
                          </a:solidFill>
                          <a:latin typeface="Century Gothic"/>
                          <a:ea typeface="Century Gothic"/>
                          <a:cs typeface="Century Gothic"/>
                          <a:sym typeface="Century Gothic"/>
                        </a:rPr>
                        <a:t>Rainbow Alley</a:t>
                      </a:r>
                      <a:endParaRPr sz="1200" b="1" u="none" strike="noStrike" cap="none">
                        <a:solidFill>
                          <a:schemeClr val="dk2"/>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b="1" u="none" strike="noStrike" cap="none">
                          <a:solidFill>
                            <a:schemeClr val="accent1"/>
                          </a:solidFill>
                          <a:latin typeface="Century Gothic"/>
                          <a:ea typeface="Century Gothic"/>
                          <a:cs typeface="Century Gothic"/>
                          <a:sym typeface="Century Gothic"/>
                        </a:rPr>
                        <a:t>Pasta Twirler </a:t>
                      </a:r>
                      <a:endParaRPr sz="1200" b="1" i="0" u="none" strike="noStrike" cap="none">
                        <a:solidFill>
                          <a:schemeClr val="accent1"/>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b="1" u="none" strike="noStrike" cap="none">
                          <a:solidFill>
                            <a:schemeClr val="lt1"/>
                          </a:solidFill>
                          <a:latin typeface="Century Gothic"/>
                          <a:ea typeface="Century Gothic"/>
                          <a:cs typeface="Century Gothic"/>
                          <a:sym typeface="Century Gothic"/>
                        </a:rPr>
                        <a:t>Whizz Bang Sparkle</a:t>
                      </a:r>
                      <a:endParaRPr sz="1200" b="1" i="0" u="none" strike="noStrike" cap="none">
                        <a:solidFill>
                          <a:schemeClr val="lt1"/>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b="1" u="none" strike="noStrike" cap="none">
                          <a:solidFill>
                            <a:schemeClr val="lt1"/>
                          </a:solidFill>
                          <a:latin typeface="Century Gothic"/>
                          <a:ea typeface="Century Gothic"/>
                          <a:cs typeface="Century Gothic"/>
                          <a:sym typeface="Century Gothic"/>
                        </a:rPr>
                        <a:t>Christmas Lunch</a:t>
                      </a:r>
                      <a:endParaRPr sz="1200" b="1" i="0" u="none" strike="noStrike" cap="none">
                        <a:solidFill>
                          <a:schemeClr val="lt1"/>
                        </a:solidFill>
                        <a:latin typeface="Century Gothic"/>
                        <a:ea typeface="Century Gothic"/>
                        <a:cs typeface="Century Gothic"/>
                        <a:sym typeface="Century Gothic"/>
                      </a:endParaRPr>
                    </a:p>
                  </a:txBody>
                  <a:tcPr marL="128700" marR="128700" marT="64350" marB="64350" anchor="ctr">
                    <a:lnB w="12700"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1353850">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Promotion</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lnR w="12700" cap="flat" cmpd="sng">
                      <a:solidFill>
                        <a:schemeClr val="lt1"/>
                      </a:solidFill>
                      <a:prstDash val="solid"/>
                      <a:round/>
                      <a:headEnd type="none" w="sm" len="sm"/>
                      <a:tailEnd type="none" w="sm" len="sm"/>
                    </a:lnR>
                    <a:solidFill>
                      <a:schemeClr val="accent2"/>
                    </a:solidFill>
                  </a:tcPr>
                </a:tc>
                <a:tc>
                  <a:txBody>
                    <a:bodyPr/>
                    <a:lstStyle/>
                    <a:p>
                      <a:pPr marL="457200" marR="0" lvl="0" indent="-301625" algn="l" rtl="0">
                        <a:lnSpc>
                          <a:spcPct val="100000"/>
                        </a:lnSpc>
                        <a:spcBef>
                          <a:spcPts val="0"/>
                        </a:spcBef>
                        <a:spcAft>
                          <a:spcPts val="0"/>
                        </a:spcAft>
                        <a:buClr>
                          <a:schemeClr val="dk2"/>
                        </a:buClr>
                        <a:buSzPts val="1150"/>
                        <a:buFont typeface="Century Gothic"/>
                        <a:buChar char="●"/>
                      </a:pPr>
                      <a:r>
                        <a:rPr lang="en-GB" sz="1150" u="none" strike="noStrike" cap="none">
                          <a:solidFill>
                            <a:schemeClr val="dk2"/>
                          </a:solidFill>
                          <a:latin typeface="Century Gothic"/>
                          <a:ea typeface="Century Gothic"/>
                          <a:cs typeface="Century Gothic"/>
                          <a:sym typeface="Century Gothic"/>
                        </a:rPr>
                        <a:t>British Food Fortnight </a:t>
                      </a:r>
                      <a:endParaRPr sz="1150" u="none" strike="noStrike" cap="none">
                        <a:solidFill>
                          <a:schemeClr val="dk2"/>
                        </a:solidFill>
                        <a:latin typeface="Century Gothic"/>
                        <a:ea typeface="Century Gothic"/>
                        <a:cs typeface="Century Gothic"/>
                        <a:sym typeface="Century Gothic"/>
                      </a:endParaRPr>
                    </a:p>
                    <a:p>
                      <a:pPr marL="457200" marR="0" lvl="0" indent="-301625" algn="l" rtl="0">
                        <a:lnSpc>
                          <a:spcPct val="100000"/>
                        </a:lnSpc>
                        <a:spcBef>
                          <a:spcPts val="0"/>
                        </a:spcBef>
                        <a:spcAft>
                          <a:spcPts val="0"/>
                        </a:spcAft>
                        <a:buClr>
                          <a:schemeClr val="dk2"/>
                        </a:buClr>
                        <a:buSzPts val="1150"/>
                        <a:buFont typeface="Century Gothic"/>
                        <a:buChar char="●"/>
                      </a:pPr>
                      <a:r>
                        <a:rPr lang="en-GB" sz="1150" u="none" strike="noStrike" cap="none">
                          <a:solidFill>
                            <a:schemeClr val="dk2"/>
                          </a:solidFill>
                          <a:latin typeface="Century Gothic"/>
                          <a:ea typeface="Century Gothic"/>
                          <a:cs typeface="Century Gothic"/>
                          <a:sym typeface="Century Gothic"/>
                        </a:rPr>
                        <a:t>Zero Waste Week</a:t>
                      </a:r>
                      <a:endParaRPr sz="1150" u="none" strike="noStrike" cap="none">
                        <a:solidFill>
                          <a:schemeClr val="dk2"/>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2"/>
                    </a:solidFill>
                  </a:tcPr>
                </a:tc>
                <a:tc>
                  <a:txBody>
                    <a:bodyPr/>
                    <a:lstStyle/>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National Curry Week (4th-9th)</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Halloween (31st)</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Census Day (Date TBC - usually 1st Thursday</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World Food Day (16th)</a:t>
                      </a:r>
                      <a:endParaRPr sz="1100" u="none" strike="noStrike" cap="none">
                        <a:solidFill>
                          <a:schemeClr val="dk2"/>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dk2"/>
                        </a:buClr>
                        <a:buSzPts val="1100"/>
                        <a:buFont typeface="Century Gothic"/>
                        <a:buChar char="●"/>
                      </a:pPr>
                      <a:r>
                        <a:rPr lang="en-GB" sz="1100" u="none" strike="noStrike" cap="none">
                          <a:solidFill>
                            <a:schemeClr val="dk2"/>
                          </a:solidFill>
                          <a:latin typeface="Century Gothic"/>
                          <a:ea typeface="Century Gothic"/>
                          <a:cs typeface="Century Gothic"/>
                          <a:sym typeface="Century Gothic"/>
                        </a:rPr>
                        <a:t>Diwali (31.10 - 04.11)</a:t>
                      </a:r>
                      <a:endParaRPr sz="1100" u="none" strike="noStrike" cap="none">
                        <a:solidFill>
                          <a:schemeClr val="dk2"/>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World Vegan Day (1st)</a:t>
                      </a:r>
                      <a:endParaRPr sz="1100" u="none" strike="noStrike" cap="none">
                        <a:solidFill>
                          <a:schemeClr val="lt1"/>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Bonfire Night (5th)</a:t>
                      </a:r>
                      <a:endParaRPr sz="1100" u="none" strike="noStrike" cap="none">
                        <a:solidFill>
                          <a:schemeClr val="lt1"/>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National School Meals Week (7th-11th)</a:t>
                      </a:r>
                      <a:endParaRPr sz="1100" u="none" strike="noStrike" cap="none">
                        <a:solidFill>
                          <a:schemeClr val="lt1"/>
                        </a:solidFill>
                        <a:latin typeface="Century Gothic"/>
                        <a:ea typeface="Century Gothic"/>
                        <a:cs typeface="Century Gothic"/>
                        <a:sym typeface="Century Gothic"/>
                      </a:endParaRPr>
                    </a:p>
                    <a:p>
                      <a:pPr marL="457200" marR="0" lvl="0" indent="-298450" algn="l" rtl="0">
                        <a:lnSpc>
                          <a:spcPct val="100000"/>
                        </a:lnSpc>
                        <a:spcBef>
                          <a:spcPts val="0"/>
                        </a:spcBef>
                        <a:spcAft>
                          <a:spcPts val="0"/>
                        </a:spcAft>
                        <a:buClr>
                          <a:schemeClr val="lt1"/>
                        </a:buClr>
                        <a:buSzPts val="1100"/>
                        <a:buFont typeface="Century Gothic"/>
                        <a:buChar char="●"/>
                      </a:pPr>
                      <a:r>
                        <a:rPr lang="en-GB" sz="1100" u="none" strike="noStrike" cap="none">
                          <a:solidFill>
                            <a:schemeClr val="lt1"/>
                          </a:solidFill>
                          <a:latin typeface="Century Gothic"/>
                          <a:ea typeface="Century Gothic"/>
                          <a:cs typeface="Century Gothic"/>
                          <a:sym typeface="Century Gothic"/>
                        </a:rPr>
                        <a:t>Children in Need (17th)</a:t>
                      </a:r>
                      <a:endParaRPr sz="1100" u="none" strike="noStrike" cap="none">
                        <a:solidFill>
                          <a:schemeClr val="lt1"/>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3"/>
                    </a:solidFill>
                  </a:tcPr>
                </a:tc>
                <a:tc>
                  <a:txBody>
                    <a:bodyPr/>
                    <a:lstStyle/>
                    <a:p>
                      <a:pPr marL="457200" marR="0" lvl="0" indent="-301625" algn="l" rtl="0">
                        <a:lnSpc>
                          <a:spcPct val="100000"/>
                        </a:lnSpc>
                        <a:spcBef>
                          <a:spcPts val="0"/>
                        </a:spcBef>
                        <a:spcAft>
                          <a:spcPts val="0"/>
                        </a:spcAft>
                        <a:buClr>
                          <a:schemeClr val="lt1"/>
                        </a:buClr>
                        <a:buSzPts val="1150"/>
                        <a:buFont typeface="Century Gothic"/>
                        <a:buChar char="●"/>
                      </a:pPr>
                      <a:r>
                        <a:rPr lang="en-GB" sz="1150" u="none" strike="noStrike" cap="none">
                          <a:solidFill>
                            <a:schemeClr val="lt1"/>
                          </a:solidFill>
                          <a:latin typeface="Century Gothic"/>
                          <a:ea typeface="Century Gothic"/>
                          <a:cs typeface="Century Gothic"/>
                          <a:sym typeface="Century Gothic"/>
                        </a:rPr>
                        <a:t>Christmas</a:t>
                      </a:r>
                      <a:endParaRPr sz="1150" i="0" u="none" strike="noStrike" cap="none">
                        <a:solidFill>
                          <a:schemeClr val="lt1"/>
                        </a:solidFill>
                        <a:latin typeface="Century Gothic"/>
                        <a:ea typeface="Century Gothic"/>
                        <a:cs typeface="Century Gothic"/>
                        <a:sym typeface="Century Gothic"/>
                      </a:endParaRPr>
                    </a:p>
                  </a:txBody>
                  <a:tcPr marL="128700" marR="128700" marT="64350" marB="643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2"/>
                  </a:ext>
                </a:extLst>
              </a:tr>
              <a:tr h="431125">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Pop-up Events</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200" u="none" strike="noStrike" cap="none">
                          <a:solidFill>
                            <a:schemeClr val="accent1"/>
                          </a:solidFill>
                          <a:latin typeface="Century Gothic"/>
                          <a:ea typeface="Century Gothic"/>
                          <a:cs typeface="Century Gothic"/>
                          <a:sym typeface="Century Gothic"/>
                        </a:rPr>
                        <a:t>Seasonal -  Tomato</a:t>
                      </a:r>
                      <a:endParaRPr sz="1400" u="none" strike="noStrike" cap="none">
                        <a:solidFill>
                          <a:schemeClr val="accen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u="none" strike="noStrike" cap="none">
                          <a:solidFill>
                            <a:schemeClr val="accent1"/>
                          </a:solidFill>
                          <a:latin typeface="Century Gothic"/>
                          <a:ea typeface="Century Gothic"/>
                          <a:cs typeface="Century Gothic"/>
                          <a:sym typeface="Century Gothic"/>
                        </a:rPr>
                        <a:t>Seasonal - Pumpkin</a:t>
                      </a:r>
                      <a:endParaRPr sz="1200" u="none" strike="noStrike" cap="none">
                        <a:solidFill>
                          <a:schemeClr val="accen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r>
                        <a:rPr lang="en-GB" sz="1200" u="none" strike="noStrike" cap="none">
                          <a:solidFill>
                            <a:schemeClr val="lt1"/>
                          </a:solidFill>
                          <a:latin typeface="Century Gothic"/>
                          <a:ea typeface="Century Gothic"/>
                          <a:cs typeface="Century Gothic"/>
                          <a:sym typeface="Century Gothic"/>
                        </a:rPr>
                        <a:t>Seasonal - Pear</a:t>
                      </a:r>
                      <a:endParaRPr sz="1400" u="none" strike="noStrike" cap="none">
                        <a:solidFill>
                          <a:schemeClr val="l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accent3"/>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200" u="none" strike="noStrike" cap="none">
                          <a:solidFill>
                            <a:schemeClr val="lt1"/>
                          </a:solidFill>
                          <a:latin typeface="Century Gothic"/>
                          <a:ea typeface="Century Gothic"/>
                          <a:cs typeface="Century Gothic"/>
                          <a:sym typeface="Century Gothic"/>
                        </a:rPr>
                        <a:t>Seasonal - Parsnip</a:t>
                      </a:r>
                      <a:endParaRPr sz="1400" u="none" strike="noStrike" cap="none">
                        <a:solidFill>
                          <a:schemeClr val="lt1"/>
                        </a:solidFill>
                        <a:latin typeface="Century Gothic"/>
                        <a:ea typeface="Century Gothic"/>
                        <a:cs typeface="Century Gothic"/>
                        <a:sym typeface="Century Gothic"/>
                      </a:endParaRPr>
                    </a:p>
                  </a:txBody>
                  <a:tcPr marL="128700" marR="128700" marT="64350" marB="64350" anchor="ctr">
                    <a:lnT w="38100" cap="flat" cmpd="sng">
                      <a:solidFill>
                        <a:schemeClr val="lt1"/>
                      </a:solidFill>
                      <a:prstDash val="solid"/>
                      <a:round/>
                      <a:headEnd type="none" w="sm" len="sm"/>
                      <a:tailEnd type="none" w="sm" len="sm"/>
                    </a:lnT>
                    <a:solidFill>
                      <a:schemeClr val="accent3"/>
                    </a:solidFill>
                  </a:tcPr>
                </a:tc>
                <a:extLst>
                  <a:ext uri="{0D108BD9-81ED-4DB2-BD59-A6C34878D82A}">
                    <a16:rowId xmlns:a16="http://schemas.microsoft.com/office/drawing/2014/main" val="10003"/>
                  </a:ext>
                </a:extLst>
              </a:tr>
              <a:tr h="396575">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Added Value</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4"/>
                  </a:ext>
                </a:extLst>
              </a:tr>
              <a:tr h="440125">
                <a:tc>
                  <a:txBody>
                    <a:bodyPr/>
                    <a:lstStyle/>
                    <a:p>
                      <a:pPr marL="0" marR="0" lvl="0" indent="0" algn="l" rtl="0">
                        <a:lnSpc>
                          <a:spcPct val="100000"/>
                        </a:lnSpc>
                        <a:spcBef>
                          <a:spcPts val="0"/>
                        </a:spcBef>
                        <a:spcAft>
                          <a:spcPts val="0"/>
                        </a:spcAft>
                        <a:buClr>
                          <a:srgbClr val="000000"/>
                        </a:buClr>
                        <a:buSzPts val="1200"/>
                        <a:buFont typeface="Arial"/>
                        <a:buNone/>
                      </a:pPr>
                      <a:r>
                        <a:rPr lang="en-GB" sz="1300" b="1" u="none" strike="noStrike" cap="none">
                          <a:solidFill>
                            <a:schemeClr val="lt1"/>
                          </a:solidFill>
                          <a:latin typeface="Century Gothic"/>
                          <a:ea typeface="Century Gothic"/>
                          <a:cs typeface="Century Gothic"/>
                          <a:sym typeface="Century Gothic"/>
                        </a:rPr>
                        <a:t>Curriculum Links</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F161E"/>
                        </a:buClr>
                        <a:buSzPts val="1200"/>
                        <a:buFont typeface="Century Gothic"/>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5"/>
                  </a:ext>
                </a:extLst>
              </a:tr>
              <a:tr h="438325">
                <a:tc>
                  <a:txBody>
                    <a:bodyPr/>
                    <a:lstStyle/>
                    <a:p>
                      <a:pPr marL="0" marR="0" lvl="0" indent="0" algn="l" rtl="0">
                        <a:lnSpc>
                          <a:spcPct val="100000"/>
                        </a:lnSpc>
                        <a:spcBef>
                          <a:spcPts val="0"/>
                        </a:spcBef>
                        <a:spcAft>
                          <a:spcPts val="0"/>
                        </a:spcAft>
                        <a:buClr>
                          <a:srgbClr val="000000"/>
                        </a:buClr>
                        <a:buSzPts val="1500"/>
                        <a:buFont typeface="Arial"/>
                        <a:buNone/>
                      </a:pPr>
                      <a:r>
                        <a:rPr lang="en-GB" sz="1300" b="1" u="none" strike="noStrike" cap="none">
                          <a:solidFill>
                            <a:schemeClr val="lt1"/>
                          </a:solidFill>
                          <a:latin typeface="Century Gothic"/>
                          <a:ea typeface="Century Gothic"/>
                          <a:cs typeface="Century Gothic"/>
                          <a:sym typeface="Century Gothic"/>
                        </a:rPr>
                        <a:t>Customer Engagement</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6"/>
                  </a:ext>
                </a:extLst>
              </a:tr>
              <a:tr h="401700">
                <a:tc>
                  <a:txBody>
                    <a:bodyPr/>
                    <a:lstStyle/>
                    <a:p>
                      <a:pPr marL="0" marR="0" lvl="0" indent="0" algn="l" rtl="0">
                        <a:lnSpc>
                          <a:spcPct val="100000"/>
                        </a:lnSpc>
                        <a:spcBef>
                          <a:spcPts val="0"/>
                        </a:spcBef>
                        <a:spcAft>
                          <a:spcPts val="0"/>
                        </a:spcAft>
                        <a:buClr>
                          <a:srgbClr val="000000"/>
                        </a:buClr>
                        <a:buSzPts val="1500"/>
                        <a:buFont typeface="Arial"/>
                        <a:buNone/>
                      </a:pPr>
                      <a:r>
                        <a:rPr lang="en-GB" sz="1300" b="1" u="none" strike="noStrike" cap="none">
                          <a:solidFill>
                            <a:schemeClr val="lt1"/>
                          </a:solidFill>
                          <a:latin typeface="Century Gothic"/>
                          <a:ea typeface="Century Gothic"/>
                          <a:cs typeface="Century Gothic"/>
                          <a:sym typeface="Century Gothic"/>
                        </a:rPr>
                        <a:t>Newsletters</a:t>
                      </a:r>
                      <a:endParaRPr sz="1300" b="1"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accent1"/>
                        </a:solidFill>
                        <a:latin typeface="Century Gothic"/>
                        <a:ea typeface="Century Gothic"/>
                        <a:cs typeface="Century Gothic"/>
                        <a:sym typeface="Century Gothic"/>
                      </a:endParaRPr>
                    </a:p>
                  </a:txBody>
                  <a:tcPr marL="128700" marR="128700" marT="64350" marB="64350" anchor="ctr">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0" u="none" strike="noStrike" cap="none" dirty="0">
                        <a:solidFill>
                          <a:schemeClr val="lt1"/>
                        </a:solidFill>
                        <a:latin typeface="Century Gothic"/>
                        <a:ea typeface="Century Gothic"/>
                        <a:cs typeface="Century Gothic"/>
                        <a:sym typeface="Century Gothic"/>
                      </a:endParaRPr>
                    </a:p>
                  </a:txBody>
                  <a:tcPr marL="128700" marR="128700" marT="64350" marB="64350" anchor="ctr">
                    <a:solidFill>
                      <a:schemeClr val="accent3"/>
                    </a:solidFill>
                  </a:tcPr>
                </a:tc>
                <a:extLst>
                  <a:ext uri="{0D108BD9-81ED-4DB2-BD59-A6C34878D82A}">
                    <a16:rowId xmlns:a16="http://schemas.microsoft.com/office/drawing/2014/main" val="10007"/>
                  </a:ext>
                </a:extLst>
              </a:tr>
            </a:tbl>
          </a:graphicData>
        </a:graphic>
      </p:graphicFrame>
      <p:pic>
        <p:nvPicPr>
          <p:cNvPr id="824" name="Google Shape;824;p20"/>
          <p:cNvPicPr preferRelativeResize="0"/>
          <p:nvPr/>
        </p:nvPicPr>
        <p:blipFill rotWithShape="1">
          <a:blip r:embed="rId3">
            <a:alphaModFix/>
          </a:blip>
          <a:srcRect/>
          <a:stretch/>
        </p:blipFill>
        <p:spPr>
          <a:xfrm>
            <a:off x="4148496" y="1079750"/>
            <a:ext cx="602324" cy="851318"/>
          </a:xfrm>
          <a:prstGeom prst="rect">
            <a:avLst/>
          </a:prstGeom>
          <a:noFill/>
          <a:ln>
            <a:noFill/>
          </a:ln>
        </p:spPr>
      </p:pic>
      <p:pic>
        <p:nvPicPr>
          <p:cNvPr id="825" name="Google Shape;825;p20"/>
          <p:cNvPicPr preferRelativeResize="0"/>
          <p:nvPr/>
        </p:nvPicPr>
        <p:blipFill rotWithShape="1">
          <a:blip r:embed="rId4">
            <a:alphaModFix/>
          </a:blip>
          <a:srcRect/>
          <a:stretch/>
        </p:blipFill>
        <p:spPr>
          <a:xfrm>
            <a:off x="6234497" y="1079738"/>
            <a:ext cx="602324" cy="851328"/>
          </a:xfrm>
          <a:prstGeom prst="rect">
            <a:avLst/>
          </a:prstGeom>
          <a:noFill/>
          <a:ln>
            <a:noFill/>
          </a:ln>
        </p:spPr>
      </p:pic>
      <p:pic>
        <p:nvPicPr>
          <p:cNvPr id="826" name="Google Shape;826;p20"/>
          <p:cNvPicPr preferRelativeResize="0"/>
          <p:nvPr/>
        </p:nvPicPr>
        <p:blipFill rotWithShape="1">
          <a:blip r:embed="rId5">
            <a:alphaModFix/>
          </a:blip>
          <a:srcRect/>
          <a:stretch/>
        </p:blipFill>
        <p:spPr>
          <a:xfrm>
            <a:off x="8586900" y="1036764"/>
            <a:ext cx="664674" cy="937298"/>
          </a:xfrm>
          <a:prstGeom prst="rect">
            <a:avLst/>
          </a:prstGeom>
          <a:noFill/>
          <a:ln>
            <a:noFill/>
          </a:ln>
        </p:spPr>
      </p:pic>
      <p:pic>
        <p:nvPicPr>
          <p:cNvPr id="827" name="Google Shape;827;p20"/>
          <p:cNvPicPr preferRelativeResize="0"/>
          <p:nvPr/>
        </p:nvPicPr>
        <p:blipFill rotWithShape="1">
          <a:blip r:embed="rId6">
            <a:alphaModFix/>
          </a:blip>
          <a:srcRect/>
          <a:stretch/>
        </p:blipFill>
        <p:spPr>
          <a:xfrm>
            <a:off x="10891575" y="981060"/>
            <a:ext cx="664674" cy="950017"/>
          </a:xfrm>
          <a:prstGeom prst="rect">
            <a:avLst/>
          </a:prstGeom>
          <a:noFill/>
          <a:ln>
            <a:noFill/>
          </a:ln>
        </p:spPr>
      </p:pic>
      <p:pic>
        <p:nvPicPr>
          <p:cNvPr id="3" name="Picture 2">
            <a:extLst>
              <a:ext uri="{FF2B5EF4-FFF2-40B4-BE49-F238E27FC236}">
                <a16:creationId xmlns:a16="http://schemas.microsoft.com/office/drawing/2014/main" id="{4209B117-ADE0-1773-671E-BB6A3FA4C1CF}"/>
              </a:ext>
            </a:extLst>
          </p:cNvPr>
          <p:cNvPicPr>
            <a:picLocks noChangeAspect="1"/>
          </p:cNvPicPr>
          <p:nvPr/>
        </p:nvPicPr>
        <p:blipFill>
          <a:blip r:embed="rId7"/>
          <a:stretch>
            <a:fillRect/>
          </a:stretch>
        </p:blipFill>
        <p:spPr>
          <a:xfrm>
            <a:off x="169600" y="766916"/>
            <a:ext cx="11852800" cy="600750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19"/>
          <p:cNvPicPr preferRelativeResize="0"/>
          <p:nvPr/>
        </p:nvPicPr>
        <p:blipFill rotWithShape="1">
          <a:blip r:embed="rId3">
            <a:alphaModFix/>
          </a:blip>
          <a:srcRect r="16268"/>
          <a:stretch/>
        </p:blipFill>
        <p:spPr>
          <a:xfrm>
            <a:off x="417775" y="333375"/>
            <a:ext cx="2201426" cy="544150"/>
          </a:xfrm>
          <a:prstGeom prst="rect">
            <a:avLst/>
          </a:prstGeom>
          <a:noFill/>
          <a:ln>
            <a:noFill/>
          </a:ln>
        </p:spPr>
      </p:pic>
      <p:pic>
        <p:nvPicPr>
          <p:cNvPr id="805" name="Google Shape;805;p19"/>
          <p:cNvPicPr preferRelativeResize="0"/>
          <p:nvPr/>
        </p:nvPicPr>
        <p:blipFill rotWithShape="1">
          <a:blip r:embed="rId4">
            <a:alphaModFix/>
          </a:blip>
          <a:srcRect/>
          <a:stretch/>
        </p:blipFill>
        <p:spPr>
          <a:xfrm>
            <a:off x="7408393" y="194075"/>
            <a:ext cx="4471132" cy="6316600"/>
          </a:xfrm>
          <a:prstGeom prst="rect">
            <a:avLst/>
          </a:prstGeom>
          <a:noFill/>
          <a:ln>
            <a:noFill/>
          </a:ln>
        </p:spPr>
      </p:pic>
      <p:sp>
        <p:nvSpPr>
          <p:cNvPr id="806" name="Google Shape;806;p19"/>
          <p:cNvSpPr txBox="1"/>
          <p:nvPr/>
        </p:nvSpPr>
        <p:spPr>
          <a:xfrm>
            <a:off x="306475" y="877525"/>
            <a:ext cx="3048000" cy="1800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chemeClr val="dk2"/>
                </a:solidFill>
                <a:latin typeface="Century Gothic"/>
                <a:ea typeface="Century Gothic"/>
                <a:cs typeface="Century Gothic"/>
                <a:sym typeface="Century Gothic"/>
              </a:rPr>
              <a:t>Introducing our Primary Promotional Calendar!</a:t>
            </a:r>
            <a:endParaRPr sz="1500" b="1"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2"/>
                </a:solidFill>
                <a:latin typeface="Century Gothic"/>
                <a:ea typeface="Century Gothic"/>
                <a:cs typeface="Century Gothic"/>
                <a:sym typeface="Century Gothic"/>
              </a:rPr>
              <a:t>A mixture of the most popular promotions and introducing the new Food Festival concepts providing healthy eating messaging in a fun way!</a:t>
            </a:r>
            <a:endParaRPr sz="200" b="0" i="0" u="none" strike="noStrike" cap="none">
              <a:solidFill>
                <a:schemeClr val="dk2"/>
              </a:solidFill>
              <a:latin typeface="Arial"/>
              <a:ea typeface="Arial"/>
              <a:cs typeface="Arial"/>
              <a:sym typeface="Arial"/>
            </a:endParaRPr>
          </a:p>
        </p:txBody>
      </p:sp>
      <p:pic>
        <p:nvPicPr>
          <p:cNvPr id="807" name="Google Shape;807;p19"/>
          <p:cNvPicPr preferRelativeResize="0"/>
          <p:nvPr/>
        </p:nvPicPr>
        <p:blipFill rotWithShape="1">
          <a:blip r:embed="rId5">
            <a:alphaModFix/>
          </a:blip>
          <a:srcRect/>
          <a:stretch/>
        </p:blipFill>
        <p:spPr>
          <a:xfrm>
            <a:off x="1623307" y="2670912"/>
            <a:ext cx="1087695" cy="1554599"/>
          </a:xfrm>
          <a:prstGeom prst="rect">
            <a:avLst/>
          </a:prstGeom>
          <a:noFill/>
          <a:ln>
            <a:noFill/>
          </a:ln>
        </p:spPr>
      </p:pic>
      <p:pic>
        <p:nvPicPr>
          <p:cNvPr id="808" name="Google Shape;808;p19"/>
          <p:cNvPicPr preferRelativeResize="0"/>
          <p:nvPr/>
        </p:nvPicPr>
        <p:blipFill rotWithShape="1">
          <a:blip r:embed="rId6">
            <a:alphaModFix/>
          </a:blip>
          <a:srcRect/>
          <a:stretch/>
        </p:blipFill>
        <p:spPr>
          <a:xfrm>
            <a:off x="380484" y="2670912"/>
            <a:ext cx="1102442" cy="1554597"/>
          </a:xfrm>
          <a:prstGeom prst="rect">
            <a:avLst/>
          </a:prstGeom>
          <a:noFill/>
          <a:ln>
            <a:noFill/>
          </a:ln>
        </p:spPr>
      </p:pic>
      <p:pic>
        <p:nvPicPr>
          <p:cNvPr id="809" name="Google Shape;809;p19"/>
          <p:cNvPicPr preferRelativeResize="0"/>
          <p:nvPr/>
        </p:nvPicPr>
        <p:blipFill rotWithShape="1">
          <a:blip r:embed="rId7">
            <a:alphaModFix/>
          </a:blip>
          <a:srcRect/>
          <a:stretch/>
        </p:blipFill>
        <p:spPr>
          <a:xfrm>
            <a:off x="4886961" y="387487"/>
            <a:ext cx="1333326" cy="1884508"/>
          </a:xfrm>
          <a:prstGeom prst="rect">
            <a:avLst/>
          </a:prstGeom>
          <a:noFill/>
          <a:ln>
            <a:noFill/>
          </a:ln>
        </p:spPr>
      </p:pic>
      <p:pic>
        <p:nvPicPr>
          <p:cNvPr id="810" name="Google Shape;810;p19"/>
          <p:cNvPicPr preferRelativeResize="0"/>
          <p:nvPr/>
        </p:nvPicPr>
        <p:blipFill rotWithShape="1">
          <a:blip r:embed="rId8">
            <a:alphaModFix/>
          </a:blip>
          <a:srcRect/>
          <a:stretch/>
        </p:blipFill>
        <p:spPr>
          <a:xfrm>
            <a:off x="3485293" y="387475"/>
            <a:ext cx="1333326" cy="1884524"/>
          </a:xfrm>
          <a:prstGeom prst="rect">
            <a:avLst/>
          </a:prstGeom>
          <a:noFill/>
          <a:ln>
            <a:noFill/>
          </a:ln>
        </p:spPr>
      </p:pic>
      <p:pic>
        <p:nvPicPr>
          <p:cNvPr id="811" name="Google Shape;811;p19"/>
          <p:cNvPicPr preferRelativeResize="0"/>
          <p:nvPr/>
        </p:nvPicPr>
        <p:blipFill rotWithShape="1">
          <a:blip r:embed="rId9">
            <a:alphaModFix/>
          </a:blip>
          <a:srcRect/>
          <a:stretch/>
        </p:blipFill>
        <p:spPr>
          <a:xfrm>
            <a:off x="2812320" y="2670923"/>
            <a:ext cx="1087705" cy="1538412"/>
          </a:xfrm>
          <a:prstGeom prst="rect">
            <a:avLst/>
          </a:prstGeom>
          <a:noFill/>
          <a:ln>
            <a:noFill/>
          </a:ln>
        </p:spPr>
      </p:pic>
      <p:pic>
        <p:nvPicPr>
          <p:cNvPr id="812" name="Google Shape;812;p19"/>
          <p:cNvPicPr preferRelativeResize="0"/>
          <p:nvPr/>
        </p:nvPicPr>
        <p:blipFill rotWithShape="1">
          <a:blip r:embed="rId10">
            <a:alphaModFix/>
          </a:blip>
          <a:srcRect/>
          <a:stretch/>
        </p:blipFill>
        <p:spPr>
          <a:xfrm>
            <a:off x="4070436" y="2673507"/>
            <a:ext cx="1087702" cy="1533552"/>
          </a:xfrm>
          <a:prstGeom prst="rect">
            <a:avLst/>
          </a:prstGeom>
          <a:noFill/>
          <a:ln>
            <a:noFill/>
          </a:ln>
        </p:spPr>
      </p:pic>
      <p:pic>
        <p:nvPicPr>
          <p:cNvPr id="813" name="Google Shape;813;p19"/>
          <p:cNvPicPr preferRelativeResize="0"/>
          <p:nvPr/>
        </p:nvPicPr>
        <p:blipFill rotWithShape="1">
          <a:blip r:embed="rId11">
            <a:alphaModFix/>
          </a:blip>
          <a:srcRect/>
          <a:stretch/>
        </p:blipFill>
        <p:spPr>
          <a:xfrm>
            <a:off x="5328550" y="2670900"/>
            <a:ext cx="1087699" cy="1537664"/>
          </a:xfrm>
          <a:prstGeom prst="rect">
            <a:avLst/>
          </a:prstGeom>
          <a:noFill/>
          <a:ln>
            <a:noFill/>
          </a:ln>
        </p:spPr>
      </p:pic>
      <p:pic>
        <p:nvPicPr>
          <p:cNvPr id="814" name="Google Shape;814;p19"/>
          <p:cNvPicPr preferRelativeResize="0"/>
          <p:nvPr/>
        </p:nvPicPr>
        <p:blipFill rotWithShape="1">
          <a:blip r:embed="rId12">
            <a:alphaModFix/>
          </a:blip>
          <a:srcRect/>
          <a:stretch/>
        </p:blipFill>
        <p:spPr>
          <a:xfrm>
            <a:off x="380481" y="4464955"/>
            <a:ext cx="1399075" cy="1977446"/>
          </a:xfrm>
          <a:prstGeom prst="rect">
            <a:avLst/>
          </a:prstGeom>
          <a:noFill/>
          <a:ln>
            <a:noFill/>
          </a:ln>
        </p:spPr>
      </p:pic>
      <p:pic>
        <p:nvPicPr>
          <p:cNvPr id="815" name="Google Shape;815;p19"/>
          <p:cNvPicPr preferRelativeResize="0"/>
          <p:nvPr/>
        </p:nvPicPr>
        <p:blipFill rotWithShape="1">
          <a:blip r:embed="rId13">
            <a:alphaModFix/>
          </a:blip>
          <a:srcRect/>
          <a:stretch/>
        </p:blipFill>
        <p:spPr>
          <a:xfrm>
            <a:off x="1913900" y="4464275"/>
            <a:ext cx="1399076" cy="1978793"/>
          </a:xfrm>
          <a:prstGeom prst="rect">
            <a:avLst/>
          </a:prstGeom>
          <a:noFill/>
          <a:ln>
            <a:noFill/>
          </a:ln>
        </p:spPr>
      </p:pic>
      <p:pic>
        <p:nvPicPr>
          <p:cNvPr id="816" name="Google Shape;816;p19"/>
          <p:cNvPicPr preferRelativeResize="0"/>
          <p:nvPr/>
        </p:nvPicPr>
        <p:blipFill rotWithShape="1">
          <a:blip r:embed="rId14">
            <a:alphaModFix/>
          </a:blip>
          <a:srcRect/>
          <a:stretch/>
        </p:blipFill>
        <p:spPr>
          <a:xfrm>
            <a:off x="3419550" y="4466725"/>
            <a:ext cx="1399074" cy="1973892"/>
          </a:xfrm>
          <a:prstGeom prst="rect">
            <a:avLst/>
          </a:prstGeom>
          <a:noFill/>
          <a:ln>
            <a:noFill/>
          </a:ln>
        </p:spPr>
      </p:pic>
      <p:pic>
        <p:nvPicPr>
          <p:cNvPr id="817" name="Google Shape;817;p19"/>
          <p:cNvPicPr preferRelativeResize="0"/>
          <p:nvPr/>
        </p:nvPicPr>
        <p:blipFill rotWithShape="1">
          <a:blip r:embed="rId15">
            <a:alphaModFix/>
          </a:blip>
          <a:srcRect/>
          <a:stretch/>
        </p:blipFill>
        <p:spPr>
          <a:xfrm>
            <a:off x="4958125" y="4464275"/>
            <a:ext cx="1399075" cy="19774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26"/>
          <p:cNvSpPr/>
          <p:nvPr/>
        </p:nvSpPr>
        <p:spPr>
          <a:xfrm>
            <a:off x="0" y="0"/>
            <a:ext cx="12192000" cy="6858000"/>
          </a:xfrm>
          <a:prstGeom prst="rect">
            <a:avLst/>
          </a:prstGeom>
          <a:solidFill>
            <a:srgbClr val="004B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6" name="Google Shape;936;p26"/>
          <p:cNvSpPr/>
          <p:nvPr/>
        </p:nvSpPr>
        <p:spPr>
          <a:xfrm>
            <a:off x="0" y="5940653"/>
            <a:ext cx="12192000" cy="91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7" name="Google Shape;937;p26"/>
          <p:cNvSpPr txBox="1"/>
          <p:nvPr/>
        </p:nvSpPr>
        <p:spPr>
          <a:xfrm>
            <a:off x="-4362450" y="-571500"/>
            <a:ext cx="575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938" name="Google Shape;938;p26"/>
          <p:cNvGrpSpPr/>
          <p:nvPr/>
        </p:nvGrpSpPr>
        <p:grpSpPr>
          <a:xfrm>
            <a:off x="9316282" y="6200270"/>
            <a:ext cx="2644071" cy="411514"/>
            <a:chOff x="678381" y="1168245"/>
            <a:chExt cx="2644071" cy="411514"/>
          </a:xfrm>
        </p:grpSpPr>
        <p:grpSp>
          <p:nvGrpSpPr>
            <p:cNvPr id="939" name="Google Shape;939;p26"/>
            <p:cNvGrpSpPr/>
            <p:nvPr/>
          </p:nvGrpSpPr>
          <p:grpSpPr>
            <a:xfrm>
              <a:off x="1849602" y="1168245"/>
              <a:ext cx="1472850" cy="404430"/>
              <a:chOff x="5943218" y="3224212"/>
              <a:chExt cx="1472850" cy="404430"/>
            </a:xfrm>
          </p:grpSpPr>
          <p:sp>
            <p:nvSpPr>
              <p:cNvPr id="940" name="Google Shape;940;p26"/>
              <p:cNvSpPr/>
              <p:nvPr/>
            </p:nvSpPr>
            <p:spPr>
              <a:xfrm>
                <a:off x="5943218" y="3224212"/>
                <a:ext cx="279368" cy="329564"/>
              </a:xfrm>
              <a:custGeom>
                <a:avLst/>
                <a:gdLst/>
                <a:ahLst/>
                <a:cxnLst/>
                <a:rect l="l" t="t" r="r" b="b"/>
                <a:pathLst>
                  <a:path w="279368" h="329564" extrusionOk="0">
                    <a:moveTo>
                      <a:pt x="210668" y="329085"/>
                    </a:moveTo>
                    <a:lnTo>
                      <a:pt x="129801" y="214785"/>
                    </a:lnTo>
                    <a:lnTo>
                      <a:pt x="57411" y="214785"/>
                    </a:lnTo>
                    <a:lnTo>
                      <a:pt x="57411" y="329085"/>
                    </a:lnTo>
                    <a:lnTo>
                      <a:pt x="-501" y="329085"/>
                    </a:lnTo>
                    <a:lnTo>
                      <a:pt x="-501" y="-99"/>
                    </a:lnTo>
                    <a:lnTo>
                      <a:pt x="146279" y="-99"/>
                    </a:lnTo>
                    <a:cubicBezTo>
                      <a:pt x="222003" y="-99"/>
                      <a:pt x="268580" y="39811"/>
                      <a:pt x="268580" y="104676"/>
                    </a:cubicBezTo>
                    <a:cubicBezTo>
                      <a:pt x="268580" y="159254"/>
                      <a:pt x="236100" y="192116"/>
                      <a:pt x="189999" y="204784"/>
                    </a:cubicBezTo>
                    <a:lnTo>
                      <a:pt x="278867" y="329466"/>
                    </a:lnTo>
                    <a:close/>
                    <a:moveTo>
                      <a:pt x="141517" y="52860"/>
                    </a:moveTo>
                    <a:lnTo>
                      <a:pt x="57411" y="52860"/>
                    </a:lnTo>
                    <a:lnTo>
                      <a:pt x="57411" y="163350"/>
                    </a:lnTo>
                    <a:lnTo>
                      <a:pt x="141993" y="163350"/>
                    </a:lnTo>
                    <a:cubicBezTo>
                      <a:pt x="183427" y="163350"/>
                      <a:pt x="209716" y="141728"/>
                      <a:pt x="209716" y="107819"/>
                    </a:cubicBezTo>
                    <a:cubicBezTo>
                      <a:pt x="209716" y="71339"/>
                      <a:pt x="184379" y="52574"/>
                      <a:pt x="141517" y="52574"/>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1" name="Google Shape;941;p26"/>
              <p:cNvSpPr/>
              <p:nvPr/>
            </p:nvSpPr>
            <p:spPr>
              <a:xfrm>
                <a:off x="6234874" y="3299935"/>
                <a:ext cx="240315" cy="259143"/>
              </a:xfrm>
              <a:custGeom>
                <a:avLst/>
                <a:gdLst/>
                <a:ahLst/>
                <a:cxnLst/>
                <a:rect l="l" t="t" r="r" b="b"/>
                <a:pathLst>
                  <a:path w="240315" h="259143" extrusionOk="0">
                    <a:moveTo>
                      <a:pt x="127896" y="212404"/>
                    </a:moveTo>
                    <a:cubicBezTo>
                      <a:pt x="153508" y="212556"/>
                      <a:pt x="177969" y="201784"/>
                      <a:pt x="195142" y="182781"/>
                    </a:cubicBezTo>
                    <a:lnTo>
                      <a:pt x="228575" y="212404"/>
                    </a:lnTo>
                    <a:cubicBezTo>
                      <a:pt x="203857" y="242989"/>
                      <a:pt x="166243" y="260229"/>
                      <a:pt x="126943" y="258981"/>
                    </a:cubicBezTo>
                    <a:cubicBezTo>
                      <a:pt x="55029" y="258981"/>
                      <a:pt x="-501" y="206784"/>
                      <a:pt x="-501" y="129632"/>
                    </a:cubicBezTo>
                    <a:cubicBezTo>
                      <a:pt x="-501" y="58194"/>
                      <a:pt x="49790" y="-99"/>
                      <a:pt x="120847" y="-99"/>
                    </a:cubicBezTo>
                    <a:cubicBezTo>
                      <a:pt x="199905" y="-99"/>
                      <a:pt x="239814" y="61909"/>
                      <a:pt x="239814" y="133918"/>
                    </a:cubicBezTo>
                    <a:cubicBezTo>
                      <a:pt x="239814" y="139061"/>
                      <a:pt x="239814" y="143443"/>
                      <a:pt x="238862" y="149444"/>
                    </a:cubicBezTo>
                    <a:lnTo>
                      <a:pt x="56458" y="149444"/>
                    </a:lnTo>
                    <a:cubicBezTo>
                      <a:pt x="63030" y="189830"/>
                      <a:pt x="91224" y="212404"/>
                      <a:pt x="127896" y="212404"/>
                    </a:cubicBezTo>
                    <a:close/>
                    <a:moveTo>
                      <a:pt x="183427" y="111820"/>
                    </a:moveTo>
                    <a:cubicBezTo>
                      <a:pt x="179616" y="75149"/>
                      <a:pt x="157994" y="46383"/>
                      <a:pt x="120370" y="46383"/>
                    </a:cubicBezTo>
                    <a:cubicBezTo>
                      <a:pt x="85605" y="46383"/>
                      <a:pt x="61125" y="73244"/>
                      <a:pt x="55982" y="111820"/>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2" name="Google Shape;942;p26"/>
              <p:cNvSpPr/>
              <p:nvPr/>
            </p:nvSpPr>
            <p:spPr>
              <a:xfrm>
                <a:off x="6508908" y="3299649"/>
                <a:ext cx="256984" cy="328993"/>
              </a:xfrm>
              <a:custGeom>
                <a:avLst/>
                <a:gdLst/>
                <a:ahLst/>
                <a:cxnLst/>
                <a:rect l="l" t="t" r="r" b="b"/>
                <a:pathLst>
                  <a:path w="256984" h="328993" extrusionOk="0">
                    <a:moveTo>
                      <a:pt x="140755" y="258791"/>
                    </a:moveTo>
                    <a:cubicBezTo>
                      <a:pt x="107198" y="259105"/>
                      <a:pt x="75680" y="242713"/>
                      <a:pt x="56649" y="215071"/>
                    </a:cubicBezTo>
                    <a:lnTo>
                      <a:pt x="56649" y="328895"/>
                    </a:lnTo>
                    <a:lnTo>
                      <a:pt x="-501" y="328895"/>
                    </a:lnTo>
                    <a:lnTo>
                      <a:pt x="-501" y="5045"/>
                    </a:lnTo>
                    <a:lnTo>
                      <a:pt x="56649" y="5045"/>
                    </a:lnTo>
                    <a:lnTo>
                      <a:pt x="56649" y="46383"/>
                    </a:lnTo>
                    <a:cubicBezTo>
                      <a:pt x="74804" y="17427"/>
                      <a:pt x="106579" y="-137"/>
                      <a:pt x="140755" y="-99"/>
                    </a:cubicBezTo>
                    <a:cubicBezTo>
                      <a:pt x="199619" y="-99"/>
                      <a:pt x="256484" y="46383"/>
                      <a:pt x="256484" y="129156"/>
                    </a:cubicBezTo>
                    <a:cubicBezTo>
                      <a:pt x="256484" y="211928"/>
                      <a:pt x="200000" y="258791"/>
                      <a:pt x="140755" y="258791"/>
                    </a:cubicBezTo>
                    <a:close/>
                    <a:moveTo>
                      <a:pt x="127610" y="49241"/>
                    </a:moveTo>
                    <a:cubicBezTo>
                      <a:pt x="89510" y="49241"/>
                      <a:pt x="55220" y="80769"/>
                      <a:pt x="55220" y="129156"/>
                    </a:cubicBezTo>
                    <a:cubicBezTo>
                      <a:pt x="55220" y="177543"/>
                      <a:pt x="89034" y="209165"/>
                      <a:pt x="127610" y="209165"/>
                    </a:cubicBezTo>
                    <a:cubicBezTo>
                      <a:pt x="166186" y="209165"/>
                      <a:pt x="198667" y="178590"/>
                      <a:pt x="198667" y="129156"/>
                    </a:cubicBezTo>
                    <a:cubicBezTo>
                      <a:pt x="198667" y="79721"/>
                      <a:pt x="166186" y="49527"/>
                      <a:pt x="127610" y="49527"/>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3" name="Google Shape;943;p26"/>
              <p:cNvSpPr/>
              <p:nvPr/>
            </p:nvSpPr>
            <p:spPr>
              <a:xfrm>
                <a:off x="6787086" y="3294220"/>
                <a:ext cx="264794" cy="264834"/>
              </a:xfrm>
              <a:custGeom>
                <a:avLst/>
                <a:gdLst/>
                <a:ahLst/>
                <a:cxnLst/>
                <a:rect l="l" t="t" r="r" b="b"/>
                <a:pathLst>
                  <a:path w="264794" h="264834" extrusionOk="0">
                    <a:moveTo>
                      <a:pt x="131182" y="264696"/>
                    </a:moveTo>
                    <a:cubicBezTo>
                      <a:pt x="60240" y="266430"/>
                      <a:pt x="1318" y="210328"/>
                      <a:pt x="-416" y="139385"/>
                    </a:cubicBezTo>
                    <a:cubicBezTo>
                      <a:pt x="-444" y="138195"/>
                      <a:pt x="-454" y="137014"/>
                      <a:pt x="-454" y="135823"/>
                    </a:cubicBezTo>
                    <a:cubicBezTo>
                      <a:pt x="-2396" y="62728"/>
                      <a:pt x="55277" y="1892"/>
                      <a:pt x="128372" y="-51"/>
                    </a:cubicBezTo>
                    <a:cubicBezTo>
                      <a:pt x="201467" y="-1994"/>
                      <a:pt x="262303" y="55680"/>
                      <a:pt x="264246" y="128775"/>
                    </a:cubicBezTo>
                    <a:cubicBezTo>
                      <a:pt x="266190" y="201869"/>
                      <a:pt x="208515" y="262706"/>
                      <a:pt x="135421" y="264649"/>
                    </a:cubicBezTo>
                    <a:cubicBezTo>
                      <a:pt x="134011" y="264687"/>
                      <a:pt x="132592" y="264706"/>
                      <a:pt x="131182" y="264696"/>
                    </a:cubicBezTo>
                    <a:close/>
                    <a:moveTo>
                      <a:pt x="131182" y="55146"/>
                    </a:moveTo>
                    <a:cubicBezTo>
                      <a:pt x="85557" y="55146"/>
                      <a:pt x="56410" y="90865"/>
                      <a:pt x="56410" y="134585"/>
                    </a:cubicBezTo>
                    <a:cubicBezTo>
                      <a:pt x="56410" y="178305"/>
                      <a:pt x="87938" y="215071"/>
                      <a:pt x="132134" y="215071"/>
                    </a:cubicBezTo>
                    <a:cubicBezTo>
                      <a:pt x="178236" y="215071"/>
                      <a:pt x="207382" y="179257"/>
                      <a:pt x="207382" y="135537"/>
                    </a:cubicBezTo>
                    <a:cubicBezTo>
                      <a:pt x="207382" y="91818"/>
                      <a:pt x="175854" y="55718"/>
                      <a:pt x="131182" y="55718"/>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4" name="Google Shape;944;p26"/>
              <p:cNvSpPr/>
              <p:nvPr/>
            </p:nvSpPr>
            <p:spPr>
              <a:xfrm>
                <a:off x="7086028" y="3300225"/>
                <a:ext cx="145065" cy="253170"/>
              </a:xfrm>
              <a:custGeom>
                <a:avLst/>
                <a:gdLst/>
                <a:ahLst/>
                <a:cxnLst/>
                <a:rect l="l" t="t" r="r" b="b"/>
                <a:pathLst>
                  <a:path w="145065" h="253170" extrusionOk="0">
                    <a:moveTo>
                      <a:pt x="56649" y="253072"/>
                    </a:moveTo>
                    <a:lnTo>
                      <a:pt x="-501" y="253072"/>
                    </a:lnTo>
                    <a:lnTo>
                      <a:pt x="-501" y="4755"/>
                    </a:lnTo>
                    <a:lnTo>
                      <a:pt x="56649" y="4755"/>
                    </a:lnTo>
                    <a:lnTo>
                      <a:pt x="56649" y="60667"/>
                    </a:lnTo>
                    <a:cubicBezTo>
                      <a:pt x="72175" y="23519"/>
                      <a:pt x="100845" y="-1817"/>
                      <a:pt x="144564" y="-8"/>
                    </a:cubicBezTo>
                    <a:lnTo>
                      <a:pt x="144564" y="60190"/>
                    </a:lnTo>
                    <a:lnTo>
                      <a:pt x="141040" y="60190"/>
                    </a:lnTo>
                    <a:cubicBezTo>
                      <a:pt x="91129" y="60190"/>
                      <a:pt x="56363" y="92671"/>
                      <a:pt x="56363" y="158488"/>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5" name="Google Shape;945;p26"/>
              <p:cNvSpPr/>
              <p:nvPr/>
            </p:nvSpPr>
            <p:spPr>
              <a:xfrm>
                <a:off x="7260716" y="3236880"/>
                <a:ext cx="155352" cy="320740"/>
              </a:xfrm>
              <a:custGeom>
                <a:avLst/>
                <a:gdLst/>
                <a:ahLst/>
                <a:cxnLst/>
                <a:rect l="l" t="t" r="r" b="b"/>
                <a:pathLst>
                  <a:path w="155352" h="320740" extrusionOk="0">
                    <a:moveTo>
                      <a:pt x="87986" y="238788"/>
                    </a:moveTo>
                    <a:cubicBezTo>
                      <a:pt x="87986" y="260886"/>
                      <a:pt x="99226" y="269840"/>
                      <a:pt x="118561" y="269840"/>
                    </a:cubicBezTo>
                    <a:cubicBezTo>
                      <a:pt x="130820" y="269916"/>
                      <a:pt x="142917" y="267011"/>
                      <a:pt x="153804" y="261362"/>
                    </a:cubicBezTo>
                    <a:lnTo>
                      <a:pt x="153804" y="307940"/>
                    </a:lnTo>
                    <a:cubicBezTo>
                      <a:pt x="138173" y="316693"/>
                      <a:pt x="120466" y="321075"/>
                      <a:pt x="102559" y="320608"/>
                    </a:cubicBezTo>
                    <a:cubicBezTo>
                      <a:pt x="60650" y="320608"/>
                      <a:pt x="31027" y="302320"/>
                      <a:pt x="31027" y="247742"/>
                    </a:cubicBezTo>
                    <a:lnTo>
                      <a:pt x="31027" y="116963"/>
                    </a:lnTo>
                    <a:lnTo>
                      <a:pt x="-501" y="116963"/>
                    </a:lnTo>
                    <a:lnTo>
                      <a:pt x="-501" y="68100"/>
                    </a:lnTo>
                    <a:lnTo>
                      <a:pt x="31027" y="68100"/>
                    </a:lnTo>
                    <a:lnTo>
                      <a:pt x="31027" y="-99"/>
                    </a:lnTo>
                    <a:lnTo>
                      <a:pt x="88177" y="-99"/>
                    </a:lnTo>
                    <a:lnTo>
                      <a:pt x="88177" y="68100"/>
                    </a:lnTo>
                    <a:lnTo>
                      <a:pt x="154852" y="68100"/>
                    </a:lnTo>
                    <a:lnTo>
                      <a:pt x="154852" y="116963"/>
                    </a:lnTo>
                    <a:lnTo>
                      <a:pt x="88177" y="116963"/>
                    </a:ln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946" name="Google Shape;946;p26"/>
            <p:cNvGrpSpPr/>
            <p:nvPr/>
          </p:nvGrpSpPr>
          <p:grpSpPr>
            <a:xfrm>
              <a:off x="678381" y="1253015"/>
              <a:ext cx="1056350" cy="326744"/>
              <a:chOff x="4771997" y="3308982"/>
              <a:chExt cx="1056350" cy="326744"/>
            </a:xfrm>
          </p:grpSpPr>
          <p:sp>
            <p:nvSpPr>
              <p:cNvPr id="947" name="Google Shape;947;p26"/>
              <p:cNvSpPr/>
              <p:nvPr/>
            </p:nvSpPr>
            <p:spPr>
              <a:xfrm>
                <a:off x="4771997" y="3318118"/>
                <a:ext cx="173690" cy="232046"/>
              </a:xfrm>
              <a:custGeom>
                <a:avLst/>
                <a:gdLst/>
                <a:ahLst/>
                <a:cxnLst/>
                <a:rect l="l" t="t" r="r" b="b"/>
                <a:pathLst>
                  <a:path w="173690" h="232046" extrusionOk="0">
                    <a:moveTo>
                      <a:pt x="30006" y="188221"/>
                    </a:moveTo>
                    <a:cubicBezTo>
                      <a:pt x="29996" y="179467"/>
                      <a:pt x="30759" y="170733"/>
                      <a:pt x="32292" y="162122"/>
                    </a:cubicBezTo>
                    <a:cubicBezTo>
                      <a:pt x="33816" y="153550"/>
                      <a:pt x="35531" y="145453"/>
                      <a:pt x="37340" y="137643"/>
                    </a:cubicBezTo>
                    <a:cubicBezTo>
                      <a:pt x="39150" y="129832"/>
                      <a:pt x="40865" y="122784"/>
                      <a:pt x="42389" y="116212"/>
                    </a:cubicBezTo>
                    <a:cubicBezTo>
                      <a:pt x="43789" y="110601"/>
                      <a:pt x="44560" y="104848"/>
                      <a:pt x="44675" y="99067"/>
                    </a:cubicBezTo>
                    <a:cubicBezTo>
                      <a:pt x="44675" y="97543"/>
                      <a:pt x="44198" y="96590"/>
                      <a:pt x="43246" y="96209"/>
                    </a:cubicBezTo>
                    <a:cubicBezTo>
                      <a:pt x="42027" y="95780"/>
                      <a:pt x="40731" y="95590"/>
                      <a:pt x="39436" y="95638"/>
                    </a:cubicBezTo>
                    <a:cubicBezTo>
                      <a:pt x="38045" y="95514"/>
                      <a:pt x="36636" y="95514"/>
                      <a:pt x="35245" y="95638"/>
                    </a:cubicBezTo>
                    <a:lnTo>
                      <a:pt x="30482" y="96590"/>
                    </a:lnTo>
                    <a:lnTo>
                      <a:pt x="25815" y="97543"/>
                    </a:lnTo>
                    <a:cubicBezTo>
                      <a:pt x="24453" y="97657"/>
                      <a:pt x="23081" y="97657"/>
                      <a:pt x="21719" y="97543"/>
                    </a:cubicBezTo>
                    <a:lnTo>
                      <a:pt x="12194" y="97543"/>
                    </a:lnTo>
                    <a:cubicBezTo>
                      <a:pt x="9823" y="97524"/>
                      <a:pt x="7470" y="97104"/>
                      <a:pt x="5241" y="96304"/>
                    </a:cubicBezTo>
                    <a:cubicBezTo>
                      <a:pt x="3393" y="95647"/>
                      <a:pt x="1869" y="94323"/>
                      <a:pt x="955" y="92590"/>
                    </a:cubicBezTo>
                    <a:cubicBezTo>
                      <a:pt x="-141" y="90075"/>
                      <a:pt x="-626" y="87332"/>
                      <a:pt x="-474" y="84589"/>
                    </a:cubicBezTo>
                    <a:cubicBezTo>
                      <a:pt x="-455" y="83198"/>
                      <a:pt x="88" y="81874"/>
                      <a:pt x="1050" y="80874"/>
                    </a:cubicBezTo>
                    <a:cubicBezTo>
                      <a:pt x="2155" y="79845"/>
                      <a:pt x="3450" y="79035"/>
                      <a:pt x="4860" y="78493"/>
                    </a:cubicBezTo>
                    <a:cubicBezTo>
                      <a:pt x="6479" y="77807"/>
                      <a:pt x="8175" y="77321"/>
                      <a:pt x="9908" y="77064"/>
                    </a:cubicBezTo>
                    <a:cubicBezTo>
                      <a:pt x="11813" y="77064"/>
                      <a:pt x="13528" y="77064"/>
                      <a:pt x="15242" y="77064"/>
                    </a:cubicBezTo>
                    <a:cubicBezTo>
                      <a:pt x="17176" y="77169"/>
                      <a:pt x="19119" y="77169"/>
                      <a:pt x="21053" y="77064"/>
                    </a:cubicBezTo>
                    <a:lnTo>
                      <a:pt x="29244" y="76111"/>
                    </a:lnTo>
                    <a:lnTo>
                      <a:pt x="37531" y="75064"/>
                    </a:lnTo>
                    <a:lnTo>
                      <a:pt x="43436" y="74492"/>
                    </a:lnTo>
                    <a:cubicBezTo>
                      <a:pt x="45341" y="74263"/>
                      <a:pt x="47075" y="73311"/>
                      <a:pt x="48294" y="71825"/>
                    </a:cubicBezTo>
                    <a:cubicBezTo>
                      <a:pt x="49942" y="70120"/>
                      <a:pt x="51352" y="68196"/>
                      <a:pt x="52485" y="66110"/>
                    </a:cubicBezTo>
                    <a:cubicBezTo>
                      <a:pt x="53619" y="63900"/>
                      <a:pt x="54571" y="61605"/>
                      <a:pt x="55343" y="59252"/>
                    </a:cubicBezTo>
                    <a:cubicBezTo>
                      <a:pt x="56076" y="57366"/>
                      <a:pt x="56647" y="55423"/>
                      <a:pt x="57057" y="53442"/>
                    </a:cubicBezTo>
                    <a:cubicBezTo>
                      <a:pt x="57533" y="50584"/>
                      <a:pt x="58200" y="46965"/>
                      <a:pt x="59057" y="42679"/>
                    </a:cubicBezTo>
                    <a:cubicBezTo>
                      <a:pt x="59915" y="38392"/>
                      <a:pt x="60677" y="34106"/>
                      <a:pt x="61629" y="29725"/>
                    </a:cubicBezTo>
                    <a:cubicBezTo>
                      <a:pt x="62582" y="25343"/>
                      <a:pt x="63629" y="21152"/>
                      <a:pt x="64772" y="17247"/>
                    </a:cubicBezTo>
                    <a:cubicBezTo>
                      <a:pt x="65563" y="13970"/>
                      <a:pt x="66677" y="10779"/>
                      <a:pt x="68106" y="7722"/>
                    </a:cubicBezTo>
                    <a:cubicBezTo>
                      <a:pt x="69163" y="5483"/>
                      <a:pt x="70687" y="3502"/>
                      <a:pt x="72583" y="1912"/>
                    </a:cubicBezTo>
                    <a:cubicBezTo>
                      <a:pt x="74374" y="521"/>
                      <a:pt x="76602" y="-193"/>
                      <a:pt x="78869" y="-89"/>
                    </a:cubicBezTo>
                    <a:cubicBezTo>
                      <a:pt x="86394" y="-89"/>
                      <a:pt x="90109" y="4007"/>
                      <a:pt x="90109" y="12103"/>
                    </a:cubicBezTo>
                    <a:cubicBezTo>
                      <a:pt x="89947" y="18028"/>
                      <a:pt x="88823" y="23876"/>
                      <a:pt x="86775" y="29439"/>
                    </a:cubicBezTo>
                    <a:cubicBezTo>
                      <a:pt x="86203" y="31534"/>
                      <a:pt x="85442" y="34011"/>
                      <a:pt x="84584" y="36964"/>
                    </a:cubicBezTo>
                    <a:cubicBezTo>
                      <a:pt x="83727" y="39916"/>
                      <a:pt x="82965" y="42964"/>
                      <a:pt x="82203" y="46489"/>
                    </a:cubicBezTo>
                    <a:cubicBezTo>
                      <a:pt x="81441" y="50013"/>
                      <a:pt x="80870" y="52489"/>
                      <a:pt x="80298" y="55252"/>
                    </a:cubicBezTo>
                    <a:cubicBezTo>
                      <a:pt x="79870" y="57452"/>
                      <a:pt x="79612" y="59681"/>
                      <a:pt x="79536" y="61919"/>
                    </a:cubicBezTo>
                    <a:cubicBezTo>
                      <a:pt x="79536" y="65634"/>
                      <a:pt x="81441" y="67444"/>
                      <a:pt x="85251" y="67444"/>
                    </a:cubicBezTo>
                    <a:lnTo>
                      <a:pt x="97157" y="67444"/>
                    </a:lnTo>
                    <a:lnTo>
                      <a:pt x="106682" y="66777"/>
                    </a:lnTo>
                    <a:cubicBezTo>
                      <a:pt x="110016" y="66777"/>
                      <a:pt x="113540" y="66015"/>
                      <a:pt x="117350" y="65348"/>
                    </a:cubicBezTo>
                    <a:cubicBezTo>
                      <a:pt x="121160" y="64681"/>
                      <a:pt x="126018" y="63824"/>
                      <a:pt x="131543" y="62681"/>
                    </a:cubicBezTo>
                    <a:lnTo>
                      <a:pt x="141925" y="60395"/>
                    </a:lnTo>
                    <a:lnTo>
                      <a:pt x="148211" y="58681"/>
                    </a:lnTo>
                    <a:lnTo>
                      <a:pt x="153831" y="57061"/>
                    </a:lnTo>
                    <a:lnTo>
                      <a:pt x="162023" y="54775"/>
                    </a:lnTo>
                    <a:cubicBezTo>
                      <a:pt x="162023" y="54775"/>
                      <a:pt x="162023" y="55252"/>
                      <a:pt x="162975" y="55728"/>
                    </a:cubicBezTo>
                    <a:cubicBezTo>
                      <a:pt x="163766" y="56261"/>
                      <a:pt x="164528" y="56833"/>
                      <a:pt x="165261" y="57442"/>
                    </a:cubicBezTo>
                    <a:lnTo>
                      <a:pt x="167357" y="59252"/>
                    </a:lnTo>
                    <a:cubicBezTo>
                      <a:pt x="168023" y="59824"/>
                      <a:pt x="168309" y="60300"/>
                      <a:pt x="168309" y="60586"/>
                    </a:cubicBezTo>
                    <a:cubicBezTo>
                      <a:pt x="168337" y="62271"/>
                      <a:pt x="167947" y="63948"/>
                      <a:pt x="167166" y="65443"/>
                    </a:cubicBezTo>
                    <a:cubicBezTo>
                      <a:pt x="166451" y="66882"/>
                      <a:pt x="165528" y="68196"/>
                      <a:pt x="164404" y="69349"/>
                    </a:cubicBezTo>
                    <a:cubicBezTo>
                      <a:pt x="163318" y="70539"/>
                      <a:pt x="162070" y="71568"/>
                      <a:pt x="160689" y="72397"/>
                    </a:cubicBezTo>
                    <a:lnTo>
                      <a:pt x="156593" y="74873"/>
                    </a:lnTo>
                    <a:cubicBezTo>
                      <a:pt x="149393" y="77950"/>
                      <a:pt x="141887" y="80283"/>
                      <a:pt x="134210" y="81826"/>
                    </a:cubicBezTo>
                    <a:cubicBezTo>
                      <a:pt x="126018" y="83541"/>
                      <a:pt x="117922" y="84970"/>
                      <a:pt x="110016" y="86208"/>
                    </a:cubicBezTo>
                    <a:lnTo>
                      <a:pt x="95824" y="88494"/>
                    </a:lnTo>
                    <a:cubicBezTo>
                      <a:pt x="91537" y="89065"/>
                      <a:pt x="87918" y="89827"/>
                      <a:pt x="84775" y="90494"/>
                    </a:cubicBezTo>
                    <a:cubicBezTo>
                      <a:pt x="82117" y="91123"/>
                      <a:pt x="79498" y="91951"/>
                      <a:pt x="76964" y="92971"/>
                    </a:cubicBezTo>
                    <a:cubicBezTo>
                      <a:pt x="75097" y="93666"/>
                      <a:pt x="73497" y="94933"/>
                      <a:pt x="72392" y="96590"/>
                    </a:cubicBezTo>
                    <a:cubicBezTo>
                      <a:pt x="71821" y="98114"/>
                      <a:pt x="71059" y="100876"/>
                      <a:pt x="70011" y="104782"/>
                    </a:cubicBezTo>
                    <a:cubicBezTo>
                      <a:pt x="68963" y="108687"/>
                      <a:pt x="67916" y="113068"/>
                      <a:pt x="66677" y="117831"/>
                    </a:cubicBezTo>
                    <a:cubicBezTo>
                      <a:pt x="65439" y="122593"/>
                      <a:pt x="64296" y="127356"/>
                      <a:pt x="63153" y="132690"/>
                    </a:cubicBezTo>
                    <a:cubicBezTo>
                      <a:pt x="62010" y="138024"/>
                      <a:pt x="61058" y="142215"/>
                      <a:pt x="60295" y="146311"/>
                    </a:cubicBezTo>
                    <a:cubicBezTo>
                      <a:pt x="60295" y="148216"/>
                      <a:pt x="59438" y="150883"/>
                      <a:pt x="58962" y="154312"/>
                    </a:cubicBezTo>
                    <a:cubicBezTo>
                      <a:pt x="58486" y="157741"/>
                      <a:pt x="58010" y="161265"/>
                      <a:pt x="57533" y="164980"/>
                    </a:cubicBezTo>
                    <a:cubicBezTo>
                      <a:pt x="57057" y="168694"/>
                      <a:pt x="56676" y="172123"/>
                      <a:pt x="56390" y="175362"/>
                    </a:cubicBezTo>
                    <a:cubicBezTo>
                      <a:pt x="56105" y="178600"/>
                      <a:pt x="56390" y="181077"/>
                      <a:pt x="56390" y="182696"/>
                    </a:cubicBezTo>
                    <a:cubicBezTo>
                      <a:pt x="55962" y="189726"/>
                      <a:pt x="57800" y="196698"/>
                      <a:pt x="61629" y="202603"/>
                    </a:cubicBezTo>
                    <a:cubicBezTo>
                      <a:pt x="65972" y="207128"/>
                      <a:pt x="72164" y="209376"/>
                      <a:pt x="78393" y="208699"/>
                    </a:cubicBezTo>
                    <a:cubicBezTo>
                      <a:pt x="83594" y="208366"/>
                      <a:pt x="88775" y="207766"/>
                      <a:pt x="93919" y="206890"/>
                    </a:cubicBezTo>
                    <a:cubicBezTo>
                      <a:pt x="99043" y="205870"/>
                      <a:pt x="104054" y="204337"/>
                      <a:pt x="108873" y="202317"/>
                    </a:cubicBezTo>
                    <a:cubicBezTo>
                      <a:pt x="114598" y="199908"/>
                      <a:pt x="120141" y="197079"/>
                      <a:pt x="125446" y="193840"/>
                    </a:cubicBezTo>
                    <a:cubicBezTo>
                      <a:pt x="131352" y="190316"/>
                      <a:pt x="138210" y="185839"/>
                      <a:pt x="145925" y="180315"/>
                    </a:cubicBezTo>
                    <a:cubicBezTo>
                      <a:pt x="148211" y="178600"/>
                      <a:pt x="150497" y="176886"/>
                      <a:pt x="152593" y="174981"/>
                    </a:cubicBezTo>
                    <a:cubicBezTo>
                      <a:pt x="154688" y="173076"/>
                      <a:pt x="156784" y="171457"/>
                      <a:pt x="158689" y="170028"/>
                    </a:cubicBezTo>
                    <a:cubicBezTo>
                      <a:pt x="160394" y="168637"/>
                      <a:pt x="162203" y="167399"/>
                      <a:pt x="164118" y="166313"/>
                    </a:cubicBezTo>
                    <a:cubicBezTo>
                      <a:pt x="165528" y="165361"/>
                      <a:pt x="167185" y="164837"/>
                      <a:pt x="168880" y="164789"/>
                    </a:cubicBezTo>
                    <a:cubicBezTo>
                      <a:pt x="170786" y="164789"/>
                      <a:pt x="171928" y="164789"/>
                      <a:pt x="172405" y="165837"/>
                    </a:cubicBezTo>
                    <a:cubicBezTo>
                      <a:pt x="173005" y="166980"/>
                      <a:pt x="173271" y="168266"/>
                      <a:pt x="173167" y="169552"/>
                    </a:cubicBezTo>
                    <a:cubicBezTo>
                      <a:pt x="173014" y="171323"/>
                      <a:pt x="172500" y="173038"/>
                      <a:pt x="171643" y="174600"/>
                    </a:cubicBezTo>
                    <a:cubicBezTo>
                      <a:pt x="170452" y="176867"/>
                      <a:pt x="169080" y="179029"/>
                      <a:pt x="167547" y="181077"/>
                    </a:cubicBezTo>
                    <a:cubicBezTo>
                      <a:pt x="165585" y="183630"/>
                      <a:pt x="163451" y="186049"/>
                      <a:pt x="161165" y="188316"/>
                    </a:cubicBezTo>
                    <a:cubicBezTo>
                      <a:pt x="158660" y="190840"/>
                      <a:pt x="155984" y="193193"/>
                      <a:pt x="153165" y="195364"/>
                    </a:cubicBezTo>
                    <a:cubicBezTo>
                      <a:pt x="146973" y="200317"/>
                      <a:pt x="140496" y="204889"/>
                      <a:pt x="134115" y="209461"/>
                    </a:cubicBezTo>
                    <a:cubicBezTo>
                      <a:pt x="127590" y="213786"/>
                      <a:pt x="120779" y="217672"/>
                      <a:pt x="113731" y="221082"/>
                    </a:cubicBezTo>
                    <a:cubicBezTo>
                      <a:pt x="107082" y="224320"/>
                      <a:pt x="100167" y="226968"/>
                      <a:pt x="93061" y="228988"/>
                    </a:cubicBezTo>
                    <a:cubicBezTo>
                      <a:pt x="86470" y="230931"/>
                      <a:pt x="79641" y="231931"/>
                      <a:pt x="72773" y="231940"/>
                    </a:cubicBezTo>
                    <a:cubicBezTo>
                      <a:pt x="66239" y="232055"/>
                      <a:pt x="59762" y="230816"/>
                      <a:pt x="53723" y="228321"/>
                    </a:cubicBezTo>
                    <a:cubicBezTo>
                      <a:pt x="48685" y="226178"/>
                      <a:pt x="44189" y="222920"/>
                      <a:pt x="40579" y="218796"/>
                    </a:cubicBezTo>
                    <a:cubicBezTo>
                      <a:pt x="37159" y="214729"/>
                      <a:pt x="34626" y="209995"/>
                      <a:pt x="33149" y="204889"/>
                    </a:cubicBezTo>
                    <a:cubicBezTo>
                      <a:pt x="31225" y="199536"/>
                      <a:pt x="30168" y="193907"/>
                      <a:pt x="30006" y="188221"/>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8" name="Google Shape;948;p26"/>
              <p:cNvSpPr/>
              <p:nvPr/>
            </p:nvSpPr>
            <p:spPr>
              <a:xfrm>
                <a:off x="4921543" y="3370420"/>
                <a:ext cx="196905" cy="175603"/>
              </a:xfrm>
              <a:custGeom>
                <a:avLst/>
                <a:gdLst/>
                <a:ahLst/>
                <a:cxnLst/>
                <a:rect l="l" t="t" r="r" b="b"/>
                <a:pathLst>
                  <a:path w="196905" h="175603" extrusionOk="0">
                    <a:moveTo>
                      <a:pt x="196405" y="61337"/>
                    </a:moveTo>
                    <a:cubicBezTo>
                      <a:pt x="195900" y="64376"/>
                      <a:pt x="194728" y="67272"/>
                      <a:pt x="192976" y="69815"/>
                    </a:cubicBezTo>
                    <a:cubicBezTo>
                      <a:pt x="188127" y="77378"/>
                      <a:pt x="182850" y="84664"/>
                      <a:pt x="177164" y="91627"/>
                    </a:cubicBezTo>
                    <a:cubicBezTo>
                      <a:pt x="170973" y="99437"/>
                      <a:pt x="163924" y="107248"/>
                      <a:pt x="156304" y="115154"/>
                    </a:cubicBezTo>
                    <a:cubicBezTo>
                      <a:pt x="148684" y="123059"/>
                      <a:pt x="140493" y="130584"/>
                      <a:pt x="131920" y="137823"/>
                    </a:cubicBezTo>
                    <a:cubicBezTo>
                      <a:pt x="123681" y="144815"/>
                      <a:pt x="114918" y="151187"/>
                      <a:pt x="105727" y="156873"/>
                    </a:cubicBezTo>
                    <a:cubicBezTo>
                      <a:pt x="97411" y="162169"/>
                      <a:pt x="88610" y="166665"/>
                      <a:pt x="79437" y="170303"/>
                    </a:cubicBezTo>
                    <a:cubicBezTo>
                      <a:pt x="71561" y="173494"/>
                      <a:pt x="63169" y="175199"/>
                      <a:pt x="54673" y="175352"/>
                    </a:cubicBezTo>
                    <a:lnTo>
                      <a:pt x="53625" y="175352"/>
                    </a:lnTo>
                    <a:cubicBezTo>
                      <a:pt x="38452" y="176533"/>
                      <a:pt x="23554" y="170827"/>
                      <a:pt x="13049" y="159826"/>
                    </a:cubicBezTo>
                    <a:cubicBezTo>
                      <a:pt x="3447" y="147529"/>
                      <a:pt x="-1334" y="132156"/>
                      <a:pt x="-382" y="116582"/>
                    </a:cubicBezTo>
                    <a:cubicBezTo>
                      <a:pt x="-344" y="108743"/>
                      <a:pt x="228" y="100914"/>
                      <a:pt x="1333" y="93151"/>
                    </a:cubicBezTo>
                    <a:cubicBezTo>
                      <a:pt x="2581" y="84626"/>
                      <a:pt x="4628" y="76244"/>
                      <a:pt x="7429" y="68100"/>
                    </a:cubicBezTo>
                    <a:cubicBezTo>
                      <a:pt x="10505" y="59204"/>
                      <a:pt x="14496" y="50650"/>
                      <a:pt x="19335" y="42573"/>
                    </a:cubicBezTo>
                    <a:cubicBezTo>
                      <a:pt x="24659" y="33639"/>
                      <a:pt x="31060" y="25381"/>
                      <a:pt x="38385" y="17999"/>
                    </a:cubicBezTo>
                    <a:cubicBezTo>
                      <a:pt x="43719" y="12522"/>
                      <a:pt x="49929" y="7988"/>
                      <a:pt x="56768" y="4568"/>
                    </a:cubicBezTo>
                    <a:cubicBezTo>
                      <a:pt x="62397" y="1644"/>
                      <a:pt x="68617" y="44"/>
                      <a:pt x="74961" y="-99"/>
                    </a:cubicBezTo>
                    <a:cubicBezTo>
                      <a:pt x="76104" y="-61"/>
                      <a:pt x="77228" y="158"/>
                      <a:pt x="78295" y="568"/>
                    </a:cubicBezTo>
                    <a:cubicBezTo>
                      <a:pt x="79733" y="997"/>
                      <a:pt x="81133" y="1539"/>
                      <a:pt x="82486" y="2187"/>
                    </a:cubicBezTo>
                    <a:cubicBezTo>
                      <a:pt x="85353" y="3616"/>
                      <a:pt x="87906" y="5588"/>
                      <a:pt x="90011" y="7997"/>
                    </a:cubicBezTo>
                    <a:cubicBezTo>
                      <a:pt x="92677" y="11293"/>
                      <a:pt x="94859" y="14951"/>
                      <a:pt x="96488" y="18856"/>
                    </a:cubicBezTo>
                    <a:cubicBezTo>
                      <a:pt x="97974" y="22780"/>
                      <a:pt x="98678" y="26952"/>
                      <a:pt x="98583" y="31143"/>
                    </a:cubicBezTo>
                    <a:cubicBezTo>
                      <a:pt x="98650" y="36801"/>
                      <a:pt x="97783" y="42430"/>
                      <a:pt x="96011" y="47812"/>
                    </a:cubicBezTo>
                    <a:cubicBezTo>
                      <a:pt x="94278" y="53013"/>
                      <a:pt x="91839" y="57947"/>
                      <a:pt x="88772" y="62480"/>
                    </a:cubicBezTo>
                    <a:cubicBezTo>
                      <a:pt x="85334" y="67605"/>
                      <a:pt x="81409" y="72386"/>
                      <a:pt x="77056" y="76768"/>
                    </a:cubicBezTo>
                    <a:cubicBezTo>
                      <a:pt x="72389" y="81626"/>
                      <a:pt x="67531" y="86293"/>
                      <a:pt x="61054" y="92389"/>
                    </a:cubicBezTo>
                    <a:cubicBezTo>
                      <a:pt x="59025" y="94294"/>
                      <a:pt x="56644" y="96389"/>
                      <a:pt x="53911" y="98675"/>
                    </a:cubicBezTo>
                    <a:lnTo>
                      <a:pt x="45052" y="106010"/>
                    </a:lnTo>
                    <a:lnTo>
                      <a:pt x="35527" y="113915"/>
                    </a:lnTo>
                    <a:lnTo>
                      <a:pt x="26002" y="122012"/>
                    </a:lnTo>
                    <a:cubicBezTo>
                      <a:pt x="26888" y="141062"/>
                      <a:pt x="37404" y="150587"/>
                      <a:pt x="57530" y="150587"/>
                    </a:cubicBezTo>
                    <a:cubicBezTo>
                      <a:pt x="69970" y="150291"/>
                      <a:pt x="82200" y="147272"/>
                      <a:pt x="93344" y="141728"/>
                    </a:cubicBezTo>
                    <a:cubicBezTo>
                      <a:pt x="99173" y="138938"/>
                      <a:pt x="104746" y="135661"/>
                      <a:pt x="110013" y="131918"/>
                    </a:cubicBezTo>
                    <a:cubicBezTo>
                      <a:pt x="115347" y="128108"/>
                      <a:pt x="120681" y="124107"/>
                      <a:pt x="125824" y="120107"/>
                    </a:cubicBezTo>
                    <a:cubicBezTo>
                      <a:pt x="128396" y="118106"/>
                      <a:pt x="131158" y="115725"/>
                      <a:pt x="134206" y="112963"/>
                    </a:cubicBezTo>
                    <a:cubicBezTo>
                      <a:pt x="137254" y="110201"/>
                      <a:pt x="140398" y="107343"/>
                      <a:pt x="143731" y="104295"/>
                    </a:cubicBezTo>
                    <a:lnTo>
                      <a:pt x="153256" y="94770"/>
                    </a:lnTo>
                    <a:lnTo>
                      <a:pt x="162781" y="86007"/>
                    </a:lnTo>
                    <a:lnTo>
                      <a:pt x="168592" y="80292"/>
                    </a:lnTo>
                    <a:lnTo>
                      <a:pt x="175164" y="73815"/>
                    </a:lnTo>
                    <a:lnTo>
                      <a:pt x="183641" y="65243"/>
                    </a:lnTo>
                    <a:cubicBezTo>
                      <a:pt x="186670" y="61966"/>
                      <a:pt x="190566" y="59623"/>
                      <a:pt x="194880" y="58480"/>
                    </a:cubicBezTo>
                    <a:cubicBezTo>
                      <a:pt x="195833" y="58385"/>
                      <a:pt x="196405" y="59337"/>
                      <a:pt x="196405" y="61337"/>
                    </a:cubicBezTo>
                    <a:close/>
                    <a:moveTo>
                      <a:pt x="74485" y="37620"/>
                    </a:moveTo>
                    <a:cubicBezTo>
                      <a:pt x="74533" y="34667"/>
                      <a:pt x="73666" y="31772"/>
                      <a:pt x="72008" y="29333"/>
                    </a:cubicBezTo>
                    <a:cubicBezTo>
                      <a:pt x="70675" y="27171"/>
                      <a:pt x="68350" y="25809"/>
                      <a:pt x="65817" y="25714"/>
                    </a:cubicBezTo>
                    <a:cubicBezTo>
                      <a:pt x="63350" y="25924"/>
                      <a:pt x="60969" y="26705"/>
                      <a:pt x="58864" y="28000"/>
                    </a:cubicBezTo>
                    <a:cubicBezTo>
                      <a:pt x="55425" y="30038"/>
                      <a:pt x="52415" y="32724"/>
                      <a:pt x="50006" y="35906"/>
                    </a:cubicBezTo>
                    <a:cubicBezTo>
                      <a:pt x="43081" y="44526"/>
                      <a:pt x="37518" y="54165"/>
                      <a:pt x="33527" y="64481"/>
                    </a:cubicBezTo>
                    <a:cubicBezTo>
                      <a:pt x="28774" y="76301"/>
                      <a:pt x="25564" y="88693"/>
                      <a:pt x="24002" y="101342"/>
                    </a:cubicBezTo>
                    <a:cubicBezTo>
                      <a:pt x="30670" y="96009"/>
                      <a:pt x="36290" y="91151"/>
                      <a:pt x="40861" y="86960"/>
                    </a:cubicBezTo>
                    <a:cubicBezTo>
                      <a:pt x="45433" y="82769"/>
                      <a:pt x="49624" y="78768"/>
                      <a:pt x="53244" y="75053"/>
                    </a:cubicBezTo>
                    <a:cubicBezTo>
                      <a:pt x="56863" y="71339"/>
                      <a:pt x="58292" y="69815"/>
                      <a:pt x="60769" y="66957"/>
                    </a:cubicBezTo>
                    <a:cubicBezTo>
                      <a:pt x="63283" y="63957"/>
                      <a:pt x="65579" y="60766"/>
                      <a:pt x="67627" y="57432"/>
                    </a:cubicBezTo>
                    <a:cubicBezTo>
                      <a:pt x="69646" y="54460"/>
                      <a:pt x="71313" y="51270"/>
                      <a:pt x="72580" y="47907"/>
                    </a:cubicBezTo>
                    <a:cubicBezTo>
                      <a:pt x="73875" y="44631"/>
                      <a:pt x="74523" y="41144"/>
                      <a:pt x="74485" y="37620"/>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9" name="Google Shape;949;p26"/>
              <p:cNvSpPr/>
              <p:nvPr/>
            </p:nvSpPr>
            <p:spPr>
              <a:xfrm>
                <a:off x="5093017" y="3391185"/>
                <a:ext cx="140266" cy="165068"/>
              </a:xfrm>
              <a:custGeom>
                <a:avLst/>
                <a:gdLst/>
                <a:ahLst/>
                <a:cxnLst/>
                <a:rect l="l" t="t" r="r" b="b"/>
                <a:pathLst>
                  <a:path w="140266" h="165068" extrusionOk="0">
                    <a:moveTo>
                      <a:pt x="138564" y="33048"/>
                    </a:moveTo>
                    <a:cubicBezTo>
                      <a:pt x="137640" y="34915"/>
                      <a:pt x="136345" y="36563"/>
                      <a:pt x="134753" y="37906"/>
                    </a:cubicBezTo>
                    <a:cubicBezTo>
                      <a:pt x="133344" y="39154"/>
                      <a:pt x="131687" y="40087"/>
                      <a:pt x="129896" y="40668"/>
                    </a:cubicBezTo>
                    <a:cubicBezTo>
                      <a:pt x="128200" y="41221"/>
                      <a:pt x="126438" y="41516"/>
                      <a:pt x="124657" y="41525"/>
                    </a:cubicBezTo>
                    <a:cubicBezTo>
                      <a:pt x="122857" y="41506"/>
                      <a:pt x="121057" y="41249"/>
                      <a:pt x="119323" y="40763"/>
                    </a:cubicBezTo>
                    <a:cubicBezTo>
                      <a:pt x="117295" y="40249"/>
                      <a:pt x="115218" y="39935"/>
                      <a:pt x="113132" y="39811"/>
                    </a:cubicBezTo>
                    <a:cubicBezTo>
                      <a:pt x="108007" y="40040"/>
                      <a:pt x="102978" y="41202"/>
                      <a:pt x="98273" y="43240"/>
                    </a:cubicBezTo>
                    <a:cubicBezTo>
                      <a:pt x="92168" y="45678"/>
                      <a:pt x="86281" y="48612"/>
                      <a:pt x="80651" y="52003"/>
                    </a:cubicBezTo>
                    <a:cubicBezTo>
                      <a:pt x="74556" y="55670"/>
                      <a:pt x="68679" y="59680"/>
                      <a:pt x="63030" y="64004"/>
                    </a:cubicBezTo>
                    <a:cubicBezTo>
                      <a:pt x="57896" y="68005"/>
                      <a:pt x="53086" y="72396"/>
                      <a:pt x="48648" y="77149"/>
                    </a:cubicBezTo>
                    <a:cubicBezTo>
                      <a:pt x="46552" y="79625"/>
                      <a:pt x="44266" y="82292"/>
                      <a:pt x="41885" y="85245"/>
                    </a:cubicBezTo>
                    <a:cubicBezTo>
                      <a:pt x="39503" y="88198"/>
                      <a:pt x="37217" y="91341"/>
                      <a:pt x="35027" y="94770"/>
                    </a:cubicBezTo>
                    <a:cubicBezTo>
                      <a:pt x="32893" y="97847"/>
                      <a:pt x="30931" y="101019"/>
                      <a:pt x="29121" y="104295"/>
                    </a:cubicBezTo>
                    <a:cubicBezTo>
                      <a:pt x="27464" y="107286"/>
                      <a:pt x="26206" y="110496"/>
                      <a:pt x="25407" y="113820"/>
                    </a:cubicBezTo>
                    <a:cubicBezTo>
                      <a:pt x="25092" y="115906"/>
                      <a:pt x="25092" y="118021"/>
                      <a:pt x="25407" y="120107"/>
                    </a:cubicBezTo>
                    <a:cubicBezTo>
                      <a:pt x="25407" y="122583"/>
                      <a:pt x="25407" y="125250"/>
                      <a:pt x="25978" y="128203"/>
                    </a:cubicBezTo>
                    <a:cubicBezTo>
                      <a:pt x="26549" y="131156"/>
                      <a:pt x="26645" y="134109"/>
                      <a:pt x="27026" y="137156"/>
                    </a:cubicBezTo>
                    <a:cubicBezTo>
                      <a:pt x="27397" y="140128"/>
                      <a:pt x="27588" y="143119"/>
                      <a:pt x="27597" y="146110"/>
                    </a:cubicBezTo>
                    <a:cubicBezTo>
                      <a:pt x="27597" y="147825"/>
                      <a:pt x="27597" y="149444"/>
                      <a:pt x="27597" y="150968"/>
                    </a:cubicBezTo>
                    <a:cubicBezTo>
                      <a:pt x="27597" y="152444"/>
                      <a:pt x="27407" y="153921"/>
                      <a:pt x="27026" y="155349"/>
                    </a:cubicBezTo>
                    <a:cubicBezTo>
                      <a:pt x="26740" y="156502"/>
                      <a:pt x="26140" y="157550"/>
                      <a:pt x="25311" y="158397"/>
                    </a:cubicBezTo>
                    <a:cubicBezTo>
                      <a:pt x="24292" y="159607"/>
                      <a:pt x="23111" y="160674"/>
                      <a:pt x="21787" y="161540"/>
                    </a:cubicBezTo>
                    <a:cubicBezTo>
                      <a:pt x="20387" y="162503"/>
                      <a:pt x="18891" y="163303"/>
                      <a:pt x="17311" y="163922"/>
                    </a:cubicBezTo>
                    <a:cubicBezTo>
                      <a:pt x="15853" y="164608"/>
                      <a:pt x="14253" y="164969"/>
                      <a:pt x="12643" y="164969"/>
                    </a:cubicBezTo>
                    <a:cubicBezTo>
                      <a:pt x="10071" y="164808"/>
                      <a:pt x="7747" y="163379"/>
                      <a:pt x="6452" y="161159"/>
                    </a:cubicBezTo>
                    <a:cubicBezTo>
                      <a:pt x="4528" y="158254"/>
                      <a:pt x="3147" y="155025"/>
                      <a:pt x="2356" y="151634"/>
                    </a:cubicBezTo>
                    <a:cubicBezTo>
                      <a:pt x="1194" y="146691"/>
                      <a:pt x="460" y="141652"/>
                      <a:pt x="165" y="136585"/>
                    </a:cubicBezTo>
                    <a:cubicBezTo>
                      <a:pt x="165" y="130870"/>
                      <a:pt x="-501" y="124584"/>
                      <a:pt x="-501" y="117535"/>
                    </a:cubicBezTo>
                    <a:cubicBezTo>
                      <a:pt x="-501" y="115535"/>
                      <a:pt x="-501" y="112582"/>
                      <a:pt x="-501" y="108677"/>
                    </a:cubicBezTo>
                    <a:cubicBezTo>
                      <a:pt x="-501" y="104771"/>
                      <a:pt x="-501" y="100771"/>
                      <a:pt x="-501" y="96770"/>
                    </a:cubicBezTo>
                    <a:cubicBezTo>
                      <a:pt x="-501" y="92770"/>
                      <a:pt x="-501" y="89055"/>
                      <a:pt x="-25" y="85721"/>
                    </a:cubicBezTo>
                    <a:cubicBezTo>
                      <a:pt x="451" y="82388"/>
                      <a:pt x="-25" y="80483"/>
                      <a:pt x="-25" y="79721"/>
                    </a:cubicBezTo>
                    <a:cubicBezTo>
                      <a:pt x="-25" y="78959"/>
                      <a:pt x="-25" y="75530"/>
                      <a:pt x="-25" y="72482"/>
                    </a:cubicBezTo>
                    <a:cubicBezTo>
                      <a:pt x="-25" y="69434"/>
                      <a:pt x="-25" y="66005"/>
                      <a:pt x="642" y="62385"/>
                    </a:cubicBezTo>
                    <a:cubicBezTo>
                      <a:pt x="1309" y="58766"/>
                      <a:pt x="1213" y="55051"/>
                      <a:pt x="1594" y="51241"/>
                    </a:cubicBezTo>
                    <a:cubicBezTo>
                      <a:pt x="1975" y="47431"/>
                      <a:pt x="2356" y="43907"/>
                      <a:pt x="2832" y="40763"/>
                    </a:cubicBezTo>
                    <a:cubicBezTo>
                      <a:pt x="2832" y="39525"/>
                      <a:pt x="2832" y="37620"/>
                      <a:pt x="3404" y="35239"/>
                    </a:cubicBezTo>
                    <a:cubicBezTo>
                      <a:pt x="3975" y="32858"/>
                      <a:pt x="3404" y="30286"/>
                      <a:pt x="4166" y="27714"/>
                    </a:cubicBezTo>
                    <a:cubicBezTo>
                      <a:pt x="4928" y="25142"/>
                      <a:pt x="4166" y="22666"/>
                      <a:pt x="5023" y="20285"/>
                    </a:cubicBezTo>
                    <a:cubicBezTo>
                      <a:pt x="5185" y="18485"/>
                      <a:pt x="5500" y="16694"/>
                      <a:pt x="5976" y="14951"/>
                    </a:cubicBezTo>
                    <a:cubicBezTo>
                      <a:pt x="6443" y="13360"/>
                      <a:pt x="7156" y="11855"/>
                      <a:pt x="8071" y="10474"/>
                    </a:cubicBezTo>
                    <a:cubicBezTo>
                      <a:pt x="9290" y="8740"/>
                      <a:pt x="10662" y="7112"/>
                      <a:pt x="12167" y="5616"/>
                    </a:cubicBezTo>
                    <a:cubicBezTo>
                      <a:pt x="13691" y="4016"/>
                      <a:pt x="15462" y="2673"/>
                      <a:pt x="17406" y="1616"/>
                    </a:cubicBezTo>
                    <a:cubicBezTo>
                      <a:pt x="19244" y="511"/>
                      <a:pt x="21349" y="-80"/>
                      <a:pt x="23501" y="-99"/>
                    </a:cubicBezTo>
                    <a:cubicBezTo>
                      <a:pt x="25416" y="-80"/>
                      <a:pt x="27312" y="377"/>
                      <a:pt x="29026" y="1235"/>
                    </a:cubicBezTo>
                    <a:cubicBezTo>
                      <a:pt x="30341" y="1911"/>
                      <a:pt x="31483" y="2892"/>
                      <a:pt x="32360" y="4092"/>
                    </a:cubicBezTo>
                    <a:cubicBezTo>
                      <a:pt x="33169" y="5150"/>
                      <a:pt x="33779" y="6340"/>
                      <a:pt x="34169" y="7616"/>
                    </a:cubicBezTo>
                    <a:cubicBezTo>
                      <a:pt x="34293" y="8693"/>
                      <a:pt x="34293" y="9779"/>
                      <a:pt x="34169" y="10855"/>
                    </a:cubicBezTo>
                    <a:cubicBezTo>
                      <a:pt x="34075" y="11884"/>
                      <a:pt x="33884" y="12903"/>
                      <a:pt x="33598" y="13903"/>
                    </a:cubicBezTo>
                    <a:cubicBezTo>
                      <a:pt x="33598" y="15427"/>
                      <a:pt x="32741" y="17237"/>
                      <a:pt x="32074" y="19332"/>
                    </a:cubicBezTo>
                    <a:cubicBezTo>
                      <a:pt x="31407" y="21428"/>
                      <a:pt x="30836" y="23618"/>
                      <a:pt x="30074" y="26000"/>
                    </a:cubicBezTo>
                    <a:lnTo>
                      <a:pt x="28169" y="32667"/>
                    </a:lnTo>
                    <a:cubicBezTo>
                      <a:pt x="27597" y="34763"/>
                      <a:pt x="27121" y="36668"/>
                      <a:pt x="26740" y="38382"/>
                    </a:cubicBezTo>
                    <a:cubicBezTo>
                      <a:pt x="26378" y="39525"/>
                      <a:pt x="26149" y="40706"/>
                      <a:pt x="26073" y="41906"/>
                    </a:cubicBezTo>
                    <a:cubicBezTo>
                      <a:pt x="26159" y="43497"/>
                      <a:pt x="26159" y="45078"/>
                      <a:pt x="26073" y="46669"/>
                    </a:cubicBezTo>
                    <a:cubicBezTo>
                      <a:pt x="26073" y="49050"/>
                      <a:pt x="25502" y="51812"/>
                      <a:pt x="25216" y="54860"/>
                    </a:cubicBezTo>
                    <a:cubicBezTo>
                      <a:pt x="24930" y="57908"/>
                      <a:pt x="25216" y="61147"/>
                      <a:pt x="24454" y="64385"/>
                    </a:cubicBezTo>
                    <a:cubicBezTo>
                      <a:pt x="23692" y="67624"/>
                      <a:pt x="24454" y="70577"/>
                      <a:pt x="24454" y="73148"/>
                    </a:cubicBezTo>
                    <a:lnTo>
                      <a:pt x="24454" y="75530"/>
                    </a:lnTo>
                    <a:cubicBezTo>
                      <a:pt x="24397" y="76196"/>
                      <a:pt x="24397" y="76863"/>
                      <a:pt x="24454" y="77530"/>
                    </a:cubicBezTo>
                    <a:cubicBezTo>
                      <a:pt x="28331" y="72644"/>
                      <a:pt x="32617" y="67595"/>
                      <a:pt x="37313" y="62385"/>
                    </a:cubicBezTo>
                    <a:cubicBezTo>
                      <a:pt x="41980" y="57051"/>
                      <a:pt x="46838" y="51908"/>
                      <a:pt x="52267" y="46764"/>
                    </a:cubicBezTo>
                    <a:cubicBezTo>
                      <a:pt x="57696" y="41621"/>
                      <a:pt x="63030" y="37239"/>
                      <a:pt x="68745" y="32096"/>
                    </a:cubicBezTo>
                    <a:cubicBezTo>
                      <a:pt x="74251" y="27629"/>
                      <a:pt x="80042" y="23533"/>
                      <a:pt x="86081" y="19808"/>
                    </a:cubicBezTo>
                    <a:cubicBezTo>
                      <a:pt x="91662" y="16437"/>
                      <a:pt x="97568" y="13627"/>
                      <a:pt x="103702" y="11426"/>
                    </a:cubicBezTo>
                    <a:cubicBezTo>
                      <a:pt x="109208" y="9464"/>
                      <a:pt x="114999" y="8436"/>
                      <a:pt x="120847" y="8378"/>
                    </a:cubicBezTo>
                    <a:cubicBezTo>
                      <a:pt x="123724" y="8407"/>
                      <a:pt x="126562" y="9093"/>
                      <a:pt x="129134" y="10379"/>
                    </a:cubicBezTo>
                    <a:cubicBezTo>
                      <a:pt x="131353" y="11588"/>
                      <a:pt x="133382" y="13131"/>
                      <a:pt x="135135" y="14951"/>
                    </a:cubicBezTo>
                    <a:cubicBezTo>
                      <a:pt x="136592" y="16503"/>
                      <a:pt x="137754" y="18313"/>
                      <a:pt x="138564" y="20285"/>
                    </a:cubicBezTo>
                    <a:cubicBezTo>
                      <a:pt x="139259" y="21713"/>
                      <a:pt x="139640" y="23266"/>
                      <a:pt x="139707" y="24857"/>
                    </a:cubicBezTo>
                    <a:lnTo>
                      <a:pt x="139707" y="24857"/>
                    </a:lnTo>
                    <a:cubicBezTo>
                      <a:pt x="139926" y="27638"/>
                      <a:pt x="139535" y="30438"/>
                      <a:pt x="138564" y="3304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0" name="Google Shape;950;p26"/>
              <p:cNvSpPr/>
              <p:nvPr/>
            </p:nvSpPr>
            <p:spPr>
              <a:xfrm>
                <a:off x="5256733" y="3406901"/>
                <a:ext cx="328987" cy="152242"/>
              </a:xfrm>
              <a:custGeom>
                <a:avLst/>
                <a:gdLst/>
                <a:ahLst/>
                <a:cxnLst/>
                <a:rect l="l" t="t" r="r" b="b"/>
                <a:pathLst>
                  <a:path w="328987" h="152242" extrusionOk="0">
                    <a:moveTo>
                      <a:pt x="221546" y="12188"/>
                    </a:moveTo>
                    <a:cubicBezTo>
                      <a:pt x="221222" y="15675"/>
                      <a:pt x="220679" y="19142"/>
                      <a:pt x="219926" y="22571"/>
                    </a:cubicBezTo>
                    <a:cubicBezTo>
                      <a:pt x="219259" y="26285"/>
                      <a:pt x="218402" y="30095"/>
                      <a:pt x="217545" y="34191"/>
                    </a:cubicBezTo>
                    <a:cubicBezTo>
                      <a:pt x="216688" y="38287"/>
                      <a:pt x="215735" y="42573"/>
                      <a:pt x="214974" y="47145"/>
                    </a:cubicBezTo>
                    <a:cubicBezTo>
                      <a:pt x="214211" y="51717"/>
                      <a:pt x="213545" y="56670"/>
                      <a:pt x="213164" y="61623"/>
                    </a:cubicBezTo>
                    <a:cubicBezTo>
                      <a:pt x="212830" y="66824"/>
                      <a:pt x="212830" y="72044"/>
                      <a:pt x="213164" y="77244"/>
                    </a:cubicBezTo>
                    <a:cubicBezTo>
                      <a:pt x="213449" y="81730"/>
                      <a:pt x="214345" y="86150"/>
                      <a:pt x="215831" y="90389"/>
                    </a:cubicBezTo>
                    <a:cubicBezTo>
                      <a:pt x="217069" y="94056"/>
                      <a:pt x="219241" y="97332"/>
                      <a:pt x="222117" y="99914"/>
                    </a:cubicBezTo>
                    <a:cubicBezTo>
                      <a:pt x="225156" y="102447"/>
                      <a:pt x="228927" y="103924"/>
                      <a:pt x="232881" y="104105"/>
                    </a:cubicBezTo>
                    <a:cubicBezTo>
                      <a:pt x="238672" y="104314"/>
                      <a:pt x="244425" y="103105"/>
                      <a:pt x="249644" y="100580"/>
                    </a:cubicBezTo>
                    <a:cubicBezTo>
                      <a:pt x="255864" y="97732"/>
                      <a:pt x="261713" y="94151"/>
                      <a:pt x="267075" y="89912"/>
                    </a:cubicBezTo>
                    <a:cubicBezTo>
                      <a:pt x="273104" y="85226"/>
                      <a:pt x="278801" y="80140"/>
                      <a:pt x="284125" y="74672"/>
                    </a:cubicBezTo>
                    <a:cubicBezTo>
                      <a:pt x="289649" y="68957"/>
                      <a:pt x="294888" y="63147"/>
                      <a:pt x="299746" y="57146"/>
                    </a:cubicBezTo>
                    <a:cubicBezTo>
                      <a:pt x="304604" y="51146"/>
                      <a:pt x="309271" y="45335"/>
                      <a:pt x="313176" y="39716"/>
                    </a:cubicBezTo>
                    <a:cubicBezTo>
                      <a:pt x="317081" y="34096"/>
                      <a:pt x="320510" y="29143"/>
                      <a:pt x="322701" y="24952"/>
                    </a:cubicBezTo>
                    <a:cubicBezTo>
                      <a:pt x="323111" y="24352"/>
                      <a:pt x="323625" y="23838"/>
                      <a:pt x="324225" y="23428"/>
                    </a:cubicBezTo>
                    <a:cubicBezTo>
                      <a:pt x="324568" y="23342"/>
                      <a:pt x="324930" y="23342"/>
                      <a:pt x="325273" y="23428"/>
                    </a:cubicBezTo>
                    <a:cubicBezTo>
                      <a:pt x="325273" y="23428"/>
                      <a:pt x="326321" y="23428"/>
                      <a:pt x="327273" y="24761"/>
                    </a:cubicBezTo>
                    <a:cubicBezTo>
                      <a:pt x="328245" y="26038"/>
                      <a:pt x="328664" y="27657"/>
                      <a:pt x="328416" y="29238"/>
                    </a:cubicBezTo>
                    <a:cubicBezTo>
                      <a:pt x="328502" y="30696"/>
                      <a:pt x="328502" y="32162"/>
                      <a:pt x="328416" y="33620"/>
                    </a:cubicBezTo>
                    <a:cubicBezTo>
                      <a:pt x="328178" y="35325"/>
                      <a:pt x="327825" y="37011"/>
                      <a:pt x="327369" y="38668"/>
                    </a:cubicBezTo>
                    <a:cubicBezTo>
                      <a:pt x="326711" y="40773"/>
                      <a:pt x="325949" y="42840"/>
                      <a:pt x="325083" y="44859"/>
                    </a:cubicBezTo>
                    <a:cubicBezTo>
                      <a:pt x="323930" y="47507"/>
                      <a:pt x="322625" y="50079"/>
                      <a:pt x="321177" y="52574"/>
                    </a:cubicBezTo>
                    <a:cubicBezTo>
                      <a:pt x="318415" y="57337"/>
                      <a:pt x="314986" y="62099"/>
                      <a:pt x="310985" y="68195"/>
                    </a:cubicBezTo>
                    <a:cubicBezTo>
                      <a:pt x="306804" y="74139"/>
                      <a:pt x="302327" y="79864"/>
                      <a:pt x="297555" y="85340"/>
                    </a:cubicBezTo>
                    <a:cubicBezTo>
                      <a:pt x="292507" y="91170"/>
                      <a:pt x="287135" y="96704"/>
                      <a:pt x="281458" y="101914"/>
                    </a:cubicBezTo>
                    <a:cubicBezTo>
                      <a:pt x="275876" y="107124"/>
                      <a:pt x="269856" y="111839"/>
                      <a:pt x="263456" y="116011"/>
                    </a:cubicBezTo>
                    <a:cubicBezTo>
                      <a:pt x="257502" y="119926"/>
                      <a:pt x="251112" y="123126"/>
                      <a:pt x="244406" y="125536"/>
                    </a:cubicBezTo>
                    <a:cubicBezTo>
                      <a:pt x="237919" y="127774"/>
                      <a:pt x="231071" y="128774"/>
                      <a:pt x="224213" y="128489"/>
                    </a:cubicBezTo>
                    <a:cubicBezTo>
                      <a:pt x="217297" y="128174"/>
                      <a:pt x="210649" y="125746"/>
                      <a:pt x="205163" y="121536"/>
                    </a:cubicBezTo>
                    <a:cubicBezTo>
                      <a:pt x="200381" y="117544"/>
                      <a:pt x="196657" y="112439"/>
                      <a:pt x="194304" y="106676"/>
                    </a:cubicBezTo>
                    <a:cubicBezTo>
                      <a:pt x="191427" y="100095"/>
                      <a:pt x="189694" y="93075"/>
                      <a:pt x="189161" y="85912"/>
                    </a:cubicBezTo>
                    <a:cubicBezTo>
                      <a:pt x="188437" y="78921"/>
                      <a:pt x="188179" y="71891"/>
                      <a:pt x="188399" y="64862"/>
                    </a:cubicBezTo>
                    <a:cubicBezTo>
                      <a:pt x="188399" y="62890"/>
                      <a:pt x="188685" y="60318"/>
                      <a:pt x="189256" y="57146"/>
                    </a:cubicBezTo>
                    <a:cubicBezTo>
                      <a:pt x="189256" y="54003"/>
                      <a:pt x="189923" y="50860"/>
                      <a:pt x="190113" y="47621"/>
                    </a:cubicBezTo>
                    <a:cubicBezTo>
                      <a:pt x="190351" y="44993"/>
                      <a:pt x="190351" y="42345"/>
                      <a:pt x="190113" y="39716"/>
                    </a:cubicBezTo>
                    <a:cubicBezTo>
                      <a:pt x="190113" y="37430"/>
                      <a:pt x="189351" y="36287"/>
                      <a:pt x="188303" y="36191"/>
                    </a:cubicBezTo>
                    <a:cubicBezTo>
                      <a:pt x="187256" y="36096"/>
                      <a:pt x="185732" y="37525"/>
                      <a:pt x="182874" y="40287"/>
                    </a:cubicBezTo>
                    <a:cubicBezTo>
                      <a:pt x="180016" y="43049"/>
                      <a:pt x="176492" y="46764"/>
                      <a:pt x="172397" y="51336"/>
                    </a:cubicBezTo>
                    <a:cubicBezTo>
                      <a:pt x="168301" y="55908"/>
                      <a:pt x="163919" y="60861"/>
                      <a:pt x="159252" y="66957"/>
                    </a:cubicBezTo>
                    <a:cubicBezTo>
                      <a:pt x="154585" y="73053"/>
                      <a:pt x="149727" y="78673"/>
                      <a:pt x="145917" y="84674"/>
                    </a:cubicBezTo>
                    <a:lnTo>
                      <a:pt x="141726" y="90770"/>
                    </a:lnTo>
                    <a:cubicBezTo>
                      <a:pt x="140202" y="93151"/>
                      <a:pt x="138583" y="95532"/>
                      <a:pt x="137059" y="98009"/>
                    </a:cubicBezTo>
                    <a:lnTo>
                      <a:pt x="132773" y="104962"/>
                    </a:lnTo>
                    <a:cubicBezTo>
                      <a:pt x="131344" y="107248"/>
                      <a:pt x="130296" y="109248"/>
                      <a:pt x="129534" y="110772"/>
                    </a:cubicBezTo>
                    <a:cubicBezTo>
                      <a:pt x="128772" y="112296"/>
                      <a:pt x="127248" y="115630"/>
                      <a:pt x="126201" y="117821"/>
                    </a:cubicBezTo>
                    <a:cubicBezTo>
                      <a:pt x="125153" y="120011"/>
                      <a:pt x="123915" y="121916"/>
                      <a:pt x="122866" y="123536"/>
                    </a:cubicBezTo>
                    <a:cubicBezTo>
                      <a:pt x="121895" y="124926"/>
                      <a:pt x="120781" y="126203"/>
                      <a:pt x="119533" y="127346"/>
                    </a:cubicBezTo>
                    <a:cubicBezTo>
                      <a:pt x="118561" y="128146"/>
                      <a:pt x="117361" y="128622"/>
                      <a:pt x="116104" y="128679"/>
                    </a:cubicBezTo>
                    <a:lnTo>
                      <a:pt x="116104" y="128679"/>
                    </a:lnTo>
                    <a:lnTo>
                      <a:pt x="112961" y="127631"/>
                    </a:lnTo>
                    <a:cubicBezTo>
                      <a:pt x="111427" y="127022"/>
                      <a:pt x="109960" y="126260"/>
                      <a:pt x="108579" y="125345"/>
                    </a:cubicBezTo>
                    <a:cubicBezTo>
                      <a:pt x="107141" y="124431"/>
                      <a:pt x="105769" y="123412"/>
                      <a:pt x="104483" y="122298"/>
                    </a:cubicBezTo>
                    <a:cubicBezTo>
                      <a:pt x="103436" y="121450"/>
                      <a:pt x="102645" y="120326"/>
                      <a:pt x="102197" y="119059"/>
                    </a:cubicBezTo>
                    <a:cubicBezTo>
                      <a:pt x="101959" y="117802"/>
                      <a:pt x="101797" y="116525"/>
                      <a:pt x="101721" y="115249"/>
                    </a:cubicBezTo>
                    <a:cubicBezTo>
                      <a:pt x="101721" y="113630"/>
                      <a:pt x="101721" y="111629"/>
                      <a:pt x="101721" y="109248"/>
                    </a:cubicBezTo>
                    <a:cubicBezTo>
                      <a:pt x="101721" y="106867"/>
                      <a:pt x="101721" y="103819"/>
                      <a:pt x="101721" y="100295"/>
                    </a:cubicBezTo>
                    <a:cubicBezTo>
                      <a:pt x="101721" y="96770"/>
                      <a:pt x="101721" y="92484"/>
                      <a:pt x="102293" y="87626"/>
                    </a:cubicBezTo>
                    <a:cubicBezTo>
                      <a:pt x="102864" y="82769"/>
                      <a:pt x="102293" y="78101"/>
                      <a:pt x="102864" y="73053"/>
                    </a:cubicBezTo>
                    <a:cubicBezTo>
                      <a:pt x="103436" y="68005"/>
                      <a:pt x="102864" y="63528"/>
                      <a:pt x="102864" y="58575"/>
                    </a:cubicBezTo>
                    <a:cubicBezTo>
                      <a:pt x="102702" y="54327"/>
                      <a:pt x="102254" y="50098"/>
                      <a:pt x="101531" y="45907"/>
                    </a:cubicBezTo>
                    <a:cubicBezTo>
                      <a:pt x="101074" y="42821"/>
                      <a:pt x="100045" y="39849"/>
                      <a:pt x="98482" y="37144"/>
                    </a:cubicBezTo>
                    <a:cubicBezTo>
                      <a:pt x="89624" y="39049"/>
                      <a:pt x="78956" y="49812"/>
                      <a:pt x="66669" y="69434"/>
                    </a:cubicBezTo>
                    <a:cubicBezTo>
                      <a:pt x="58383" y="82578"/>
                      <a:pt x="51334" y="94294"/>
                      <a:pt x="45619" y="104676"/>
                    </a:cubicBezTo>
                    <a:cubicBezTo>
                      <a:pt x="40695" y="113258"/>
                      <a:pt x="36304" y="122126"/>
                      <a:pt x="32474" y="131251"/>
                    </a:cubicBezTo>
                    <a:cubicBezTo>
                      <a:pt x="30665" y="135537"/>
                      <a:pt x="28950" y="139061"/>
                      <a:pt x="27522" y="141824"/>
                    </a:cubicBezTo>
                    <a:cubicBezTo>
                      <a:pt x="26321" y="144119"/>
                      <a:pt x="24854" y="146262"/>
                      <a:pt x="23140" y="148205"/>
                    </a:cubicBezTo>
                    <a:cubicBezTo>
                      <a:pt x="21959" y="149577"/>
                      <a:pt x="20492" y="150682"/>
                      <a:pt x="18854" y="151444"/>
                    </a:cubicBezTo>
                    <a:cubicBezTo>
                      <a:pt x="17263" y="152015"/>
                      <a:pt x="15577" y="152235"/>
                      <a:pt x="13900" y="152111"/>
                    </a:cubicBezTo>
                    <a:cubicBezTo>
                      <a:pt x="11615" y="152063"/>
                      <a:pt x="9395" y="151330"/>
                      <a:pt x="7519" y="150015"/>
                    </a:cubicBezTo>
                    <a:cubicBezTo>
                      <a:pt x="5919" y="148786"/>
                      <a:pt x="4642" y="147186"/>
                      <a:pt x="3804" y="145348"/>
                    </a:cubicBezTo>
                    <a:cubicBezTo>
                      <a:pt x="2766" y="143205"/>
                      <a:pt x="2023" y="140928"/>
                      <a:pt x="1613" y="138585"/>
                    </a:cubicBezTo>
                    <a:cubicBezTo>
                      <a:pt x="1613" y="136013"/>
                      <a:pt x="661" y="133156"/>
                      <a:pt x="280" y="129917"/>
                    </a:cubicBezTo>
                    <a:cubicBezTo>
                      <a:pt x="-320" y="124450"/>
                      <a:pt x="-577" y="118945"/>
                      <a:pt x="-482" y="113439"/>
                    </a:cubicBezTo>
                    <a:cubicBezTo>
                      <a:pt x="-482" y="106772"/>
                      <a:pt x="-482" y="99723"/>
                      <a:pt x="-6" y="92389"/>
                    </a:cubicBezTo>
                    <a:cubicBezTo>
                      <a:pt x="470" y="85055"/>
                      <a:pt x="661" y="78006"/>
                      <a:pt x="1042" y="71053"/>
                    </a:cubicBezTo>
                    <a:cubicBezTo>
                      <a:pt x="1423" y="64100"/>
                      <a:pt x="1804" y="58194"/>
                      <a:pt x="1994" y="53336"/>
                    </a:cubicBezTo>
                    <a:cubicBezTo>
                      <a:pt x="2280" y="50546"/>
                      <a:pt x="2280" y="47745"/>
                      <a:pt x="1994" y="44954"/>
                    </a:cubicBezTo>
                    <a:cubicBezTo>
                      <a:pt x="1994" y="41621"/>
                      <a:pt x="1994" y="38287"/>
                      <a:pt x="1994" y="34763"/>
                    </a:cubicBezTo>
                    <a:cubicBezTo>
                      <a:pt x="1994" y="31238"/>
                      <a:pt x="1994" y="27905"/>
                      <a:pt x="1994" y="25238"/>
                    </a:cubicBezTo>
                    <a:cubicBezTo>
                      <a:pt x="2242" y="22380"/>
                      <a:pt x="3052" y="19589"/>
                      <a:pt x="4375" y="17046"/>
                    </a:cubicBezTo>
                    <a:cubicBezTo>
                      <a:pt x="6138" y="14170"/>
                      <a:pt x="8824" y="11988"/>
                      <a:pt x="11996" y="10855"/>
                    </a:cubicBezTo>
                    <a:cubicBezTo>
                      <a:pt x="15082" y="9922"/>
                      <a:pt x="18301" y="9541"/>
                      <a:pt x="21521" y="9712"/>
                    </a:cubicBezTo>
                    <a:cubicBezTo>
                      <a:pt x="23902" y="9693"/>
                      <a:pt x="26064" y="11074"/>
                      <a:pt x="27045" y="13236"/>
                    </a:cubicBezTo>
                    <a:cubicBezTo>
                      <a:pt x="27816" y="15627"/>
                      <a:pt x="28074" y="18161"/>
                      <a:pt x="27807" y="20666"/>
                    </a:cubicBezTo>
                    <a:cubicBezTo>
                      <a:pt x="27807" y="23237"/>
                      <a:pt x="27807" y="26190"/>
                      <a:pt x="27140" y="29619"/>
                    </a:cubicBezTo>
                    <a:cubicBezTo>
                      <a:pt x="26474" y="33048"/>
                      <a:pt x="26474" y="36668"/>
                      <a:pt x="26093" y="40382"/>
                    </a:cubicBezTo>
                    <a:cubicBezTo>
                      <a:pt x="25712" y="44097"/>
                      <a:pt x="25235" y="47907"/>
                      <a:pt x="24854" y="51717"/>
                    </a:cubicBezTo>
                    <a:cubicBezTo>
                      <a:pt x="24474" y="55527"/>
                      <a:pt x="23997" y="59147"/>
                      <a:pt x="23521" y="62671"/>
                    </a:cubicBezTo>
                    <a:cubicBezTo>
                      <a:pt x="23045" y="66195"/>
                      <a:pt x="22664" y="69529"/>
                      <a:pt x="22187" y="73625"/>
                    </a:cubicBezTo>
                    <a:cubicBezTo>
                      <a:pt x="21711" y="77720"/>
                      <a:pt x="21330" y="82007"/>
                      <a:pt x="20949" y="86102"/>
                    </a:cubicBezTo>
                    <a:cubicBezTo>
                      <a:pt x="20568" y="90198"/>
                      <a:pt x="20378" y="94008"/>
                      <a:pt x="20283" y="97532"/>
                    </a:cubicBezTo>
                    <a:cubicBezTo>
                      <a:pt x="20216" y="100209"/>
                      <a:pt x="20406" y="102895"/>
                      <a:pt x="20854" y="105533"/>
                    </a:cubicBezTo>
                    <a:lnTo>
                      <a:pt x="20854" y="105533"/>
                    </a:lnTo>
                    <a:cubicBezTo>
                      <a:pt x="21616" y="105533"/>
                      <a:pt x="22569" y="104867"/>
                      <a:pt x="23711" y="103438"/>
                    </a:cubicBezTo>
                    <a:cubicBezTo>
                      <a:pt x="25188" y="101571"/>
                      <a:pt x="26531" y="99599"/>
                      <a:pt x="27712" y="97532"/>
                    </a:cubicBezTo>
                    <a:lnTo>
                      <a:pt x="32570" y="89055"/>
                    </a:lnTo>
                    <a:lnTo>
                      <a:pt x="37999" y="78863"/>
                    </a:lnTo>
                    <a:cubicBezTo>
                      <a:pt x="39904" y="75339"/>
                      <a:pt x="41809" y="71815"/>
                      <a:pt x="43809" y="68291"/>
                    </a:cubicBezTo>
                    <a:cubicBezTo>
                      <a:pt x="45810" y="64766"/>
                      <a:pt x="47619" y="61433"/>
                      <a:pt x="49524" y="58766"/>
                    </a:cubicBezTo>
                    <a:cubicBezTo>
                      <a:pt x="57763" y="44002"/>
                      <a:pt x="68203" y="30572"/>
                      <a:pt x="80481" y="18951"/>
                    </a:cubicBezTo>
                    <a:cubicBezTo>
                      <a:pt x="87224" y="11893"/>
                      <a:pt x="96368" y="7616"/>
                      <a:pt x="106103" y="6950"/>
                    </a:cubicBezTo>
                    <a:cubicBezTo>
                      <a:pt x="109684" y="6959"/>
                      <a:pt x="113113" y="8397"/>
                      <a:pt x="115628" y="10950"/>
                    </a:cubicBezTo>
                    <a:cubicBezTo>
                      <a:pt x="118218" y="13674"/>
                      <a:pt x="120200" y="16922"/>
                      <a:pt x="121438" y="20475"/>
                    </a:cubicBezTo>
                    <a:cubicBezTo>
                      <a:pt x="122924" y="24266"/>
                      <a:pt x="123886" y="28238"/>
                      <a:pt x="124295" y="32286"/>
                    </a:cubicBezTo>
                    <a:cubicBezTo>
                      <a:pt x="124619" y="36468"/>
                      <a:pt x="124619" y="40678"/>
                      <a:pt x="124295" y="44859"/>
                    </a:cubicBezTo>
                    <a:cubicBezTo>
                      <a:pt x="124295" y="47431"/>
                      <a:pt x="124295" y="50384"/>
                      <a:pt x="124295" y="53432"/>
                    </a:cubicBezTo>
                    <a:cubicBezTo>
                      <a:pt x="124295" y="56480"/>
                      <a:pt x="124295" y="59623"/>
                      <a:pt x="124295" y="62957"/>
                    </a:cubicBezTo>
                    <a:cubicBezTo>
                      <a:pt x="124295" y="66290"/>
                      <a:pt x="124295" y="69053"/>
                      <a:pt x="124295" y="71910"/>
                    </a:cubicBezTo>
                    <a:cubicBezTo>
                      <a:pt x="124143" y="74415"/>
                      <a:pt x="124143" y="76930"/>
                      <a:pt x="124295" y="79435"/>
                    </a:cubicBezTo>
                    <a:cubicBezTo>
                      <a:pt x="126658" y="77559"/>
                      <a:pt x="128801" y="75415"/>
                      <a:pt x="130677" y="73053"/>
                    </a:cubicBezTo>
                    <a:lnTo>
                      <a:pt x="138678" y="63528"/>
                    </a:lnTo>
                    <a:lnTo>
                      <a:pt x="147060" y="52670"/>
                    </a:lnTo>
                    <a:cubicBezTo>
                      <a:pt x="149822" y="49050"/>
                      <a:pt x="152299" y="46002"/>
                      <a:pt x="154585" y="43145"/>
                    </a:cubicBezTo>
                    <a:cubicBezTo>
                      <a:pt x="159538" y="37620"/>
                      <a:pt x="164110" y="32286"/>
                      <a:pt x="169825" y="26952"/>
                    </a:cubicBezTo>
                    <a:cubicBezTo>
                      <a:pt x="175540" y="21618"/>
                      <a:pt x="180207" y="17427"/>
                      <a:pt x="185160" y="12950"/>
                    </a:cubicBezTo>
                    <a:cubicBezTo>
                      <a:pt x="189551" y="9350"/>
                      <a:pt x="194275" y="6159"/>
                      <a:pt x="199257" y="3425"/>
                    </a:cubicBezTo>
                    <a:cubicBezTo>
                      <a:pt x="202772" y="1216"/>
                      <a:pt x="206820" y="-4"/>
                      <a:pt x="210973" y="-99"/>
                    </a:cubicBezTo>
                    <a:cubicBezTo>
                      <a:pt x="212535" y="63"/>
                      <a:pt x="214021" y="654"/>
                      <a:pt x="215259" y="1616"/>
                    </a:cubicBezTo>
                    <a:cubicBezTo>
                      <a:pt x="216583" y="2597"/>
                      <a:pt x="217745" y="3787"/>
                      <a:pt x="218688" y="5140"/>
                    </a:cubicBezTo>
                    <a:cubicBezTo>
                      <a:pt x="219593" y="6493"/>
                      <a:pt x="220298" y="7969"/>
                      <a:pt x="220784" y="9521"/>
                    </a:cubicBezTo>
                    <a:cubicBezTo>
                      <a:pt x="221145" y="10379"/>
                      <a:pt x="221403" y="11274"/>
                      <a:pt x="221546" y="1218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1" name="Google Shape;951;p26"/>
              <p:cNvSpPr/>
              <p:nvPr/>
            </p:nvSpPr>
            <p:spPr>
              <a:xfrm>
                <a:off x="5559371" y="3308982"/>
                <a:ext cx="145063" cy="248616"/>
              </a:xfrm>
              <a:custGeom>
                <a:avLst/>
                <a:gdLst/>
                <a:ahLst/>
                <a:cxnLst/>
                <a:rect l="l" t="t" r="r" b="b"/>
                <a:pathLst>
                  <a:path w="145063" h="248616" extrusionOk="0">
                    <a:moveTo>
                      <a:pt x="134839" y="171258"/>
                    </a:moveTo>
                    <a:cubicBezTo>
                      <a:pt x="126896" y="182355"/>
                      <a:pt x="118304" y="192975"/>
                      <a:pt x="109122" y="203072"/>
                    </a:cubicBezTo>
                    <a:cubicBezTo>
                      <a:pt x="101150" y="211844"/>
                      <a:pt x="92520" y="219998"/>
                      <a:pt x="83309" y="227456"/>
                    </a:cubicBezTo>
                    <a:cubicBezTo>
                      <a:pt x="75689" y="233628"/>
                      <a:pt x="67335" y="238838"/>
                      <a:pt x="58449" y="242982"/>
                    </a:cubicBezTo>
                    <a:cubicBezTo>
                      <a:pt x="51410" y="246430"/>
                      <a:pt x="43714" y="248316"/>
                      <a:pt x="35874" y="248506"/>
                    </a:cubicBezTo>
                    <a:cubicBezTo>
                      <a:pt x="25035" y="248801"/>
                      <a:pt x="14862" y="243277"/>
                      <a:pt x="9205" y="234028"/>
                    </a:cubicBezTo>
                    <a:cubicBezTo>
                      <a:pt x="1965" y="220922"/>
                      <a:pt x="-1340" y="206006"/>
                      <a:pt x="-320" y="191070"/>
                    </a:cubicBezTo>
                    <a:cubicBezTo>
                      <a:pt x="-292" y="179421"/>
                      <a:pt x="337" y="167791"/>
                      <a:pt x="1585" y="156209"/>
                    </a:cubicBezTo>
                    <a:cubicBezTo>
                      <a:pt x="2823" y="143541"/>
                      <a:pt x="4442" y="130777"/>
                      <a:pt x="6443" y="118109"/>
                    </a:cubicBezTo>
                    <a:cubicBezTo>
                      <a:pt x="8442" y="105441"/>
                      <a:pt x="10728" y="92391"/>
                      <a:pt x="13205" y="80009"/>
                    </a:cubicBezTo>
                    <a:cubicBezTo>
                      <a:pt x="15682" y="67626"/>
                      <a:pt x="18158" y="56006"/>
                      <a:pt x="20730" y="45624"/>
                    </a:cubicBezTo>
                    <a:cubicBezTo>
                      <a:pt x="22635" y="37689"/>
                      <a:pt x="24540" y="30831"/>
                      <a:pt x="26445" y="25050"/>
                    </a:cubicBezTo>
                    <a:cubicBezTo>
                      <a:pt x="28064" y="20097"/>
                      <a:pt x="30169" y="15306"/>
                      <a:pt x="32731" y="10762"/>
                    </a:cubicBezTo>
                    <a:cubicBezTo>
                      <a:pt x="34503" y="7524"/>
                      <a:pt x="36980" y="4723"/>
                      <a:pt x="39970" y="2571"/>
                    </a:cubicBezTo>
                    <a:cubicBezTo>
                      <a:pt x="42542" y="780"/>
                      <a:pt x="45599" y="-154"/>
                      <a:pt x="48734" y="-96"/>
                    </a:cubicBezTo>
                    <a:cubicBezTo>
                      <a:pt x="50762" y="-106"/>
                      <a:pt x="52753" y="380"/>
                      <a:pt x="54544" y="1332"/>
                    </a:cubicBezTo>
                    <a:cubicBezTo>
                      <a:pt x="56258" y="2237"/>
                      <a:pt x="57773" y="3466"/>
                      <a:pt x="59020" y="4952"/>
                    </a:cubicBezTo>
                    <a:cubicBezTo>
                      <a:pt x="60335" y="6457"/>
                      <a:pt x="61335" y="8200"/>
                      <a:pt x="61973" y="10095"/>
                    </a:cubicBezTo>
                    <a:cubicBezTo>
                      <a:pt x="62650" y="11991"/>
                      <a:pt x="63002" y="13991"/>
                      <a:pt x="63021" y="16001"/>
                    </a:cubicBezTo>
                    <a:cubicBezTo>
                      <a:pt x="62850" y="18630"/>
                      <a:pt x="62344" y="21221"/>
                      <a:pt x="61497" y="23716"/>
                    </a:cubicBezTo>
                    <a:cubicBezTo>
                      <a:pt x="60449" y="26955"/>
                      <a:pt x="59211" y="30479"/>
                      <a:pt x="57687" y="34384"/>
                    </a:cubicBezTo>
                    <a:lnTo>
                      <a:pt x="52734" y="46767"/>
                    </a:lnTo>
                    <a:lnTo>
                      <a:pt x="47495" y="59149"/>
                    </a:lnTo>
                    <a:cubicBezTo>
                      <a:pt x="45780" y="63150"/>
                      <a:pt x="44257" y="66769"/>
                      <a:pt x="42923" y="70198"/>
                    </a:cubicBezTo>
                    <a:cubicBezTo>
                      <a:pt x="41847" y="72875"/>
                      <a:pt x="40923" y="75608"/>
                      <a:pt x="40161" y="78390"/>
                    </a:cubicBezTo>
                    <a:cubicBezTo>
                      <a:pt x="38637" y="85248"/>
                      <a:pt x="37017" y="93249"/>
                      <a:pt x="35398" y="102393"/>
                    </a:cubicBezTo>
                    <a:cubicBezTo>
                      <a:pt x="33779" y="111537"/>
                      <a:pt x="32350" y="121443"/>
                      <a:pt x="31112" y="130968"/>
                    </a:cubicBezTo>
                    <a:cubicBezTo>
                      <a:pt x="29874" y="140493"/>
                      <a:pt x="28635" y="150018"/>
                      <a:pt x="27778" y="160114"/>
                    </a:cubicBezTo>
                    <a:cubicBezTo>
                      <a:pt x="26921" y="170211"/>
                      <a:pt x="26540" y="178593"/>
                      <a:pt x="26540" y="186594"/>
                    </a:cubicBezTo>
                    <a:cubicBezTo>
                      <a:pt x="26416" y="192490"/>
                      <a:pt x="27064" y="198386"/>
                      <a:pt x="28445" y="204120"/>
                    </a:cubicBezTo>
                    <a:cubicBezTo>
                      <a:pt x="29398" y="208034"/>
                      <a:pt x="31036" y="211740"/>
                      <a:pt x="33303" y="215073"/>
                    </a:cubicBezTo>
                    <a:cubicBezTo>
                      <a:pt x="34875" y="217464"/>
                      <a:pt x="37037" y="219398"/>
                      <a:pt x="39589" y="220693"/>
                    </a:cubicBezTo>
                    <a:cubicBezTo>
                      <a:pt x="41590" y="221760"/>
                      <a:pt x="43809" y="222341"/>
                      <a:pt x="46066" y="222408"/>
                    </a:cubicBezTo>
                    <a:cubicBezTo>
                      <a:pt x="50295" y="222284"/>
                      <a:pt x="54448" y="221284"/>
                      <a:pt x="58259" y="219455"/>
                    </a:cubicBezTo>
                    <a:cubicBezTo>
                      <a:pt x="63192" y="217207"/>
                      <a:pt x="67888" y="214464"/>
                      <a:pt x="72260" y="211263"/>
                    </a:cubicBezTo>
                    <a:cubicBezTo>
                      <a:pt x="77546" y="207511"/>
                      <a:pt x="82604" y="203434"/>
                      <a:pt x="87405" y="199071"/>
                    </a:cubicBezTo>
                    <a:cubicBezTo>
                      <a:pt x="92644" y="194309"/>
                      <a:pt x="97882" y="189546"/>
                      <a:pt x="103216" y="183736"/>
                    </a:cubicBezTo>
                    <a:cubicBezTo>
                      <a:pt x="108550" y="177926"/>
                      <a:pt x="113694" y="172497"/>
                      <a:pt x="118933" y="166401"/>
                    </a:cubicBezTo>
                    <a:cubicBezTo>
                      <a:pt x="124171" y="160305"/>
                      <a:pt x="129029" y="154209"/>
                      <a:pt x="133792" y="147922"/>
                    </a:cubicBezTo>
                    <a:lnTo>
                      <a:pt x="138078" y="142398"/>
                    </a:lnTo>
                    <a:cubicBezTo>
                      <a:pt x="138744" y="141369"/>
                      <a:pt x="139821" y="140674"/>
                      <a:pt x="141030" y="140493"/>
                    </a:cubicBezTo>
                    <a:cubicBezTo>
                      <a:pt x="142259" y="140521"/>
                      <a:pt x="143326" y="141321"/>
                      <a:pt x="143698" y="142493"/>
                    </a:cubicBezTo>
                    <a:cubicBezTo>
                      <a:pt x="144326" y="144131"/>
                      <a:pt x="144612" y="145884"/>
                      <a:pt x="144555" y="147636"/>
                    </a:cubicBezTo>
                    <a:cubicBezTo>
                      <a:pt x="144526" y="149541"/>
                      <a:pt x="144241" y="151427"/>
                      <a:pt x="143698" y="153256"/>
                    </a:cubicBezTo>
                    <a:cubicBezTo>
                      <a:pt x="143193" y="155428"/>
                      <a:pt x="142526" y="157561"/>
                      <a:pt x="141697" y="159638"/>
                    </a:cubicBezTo>
                    <a:cubicBezTo>
                      <a:pt x="140802" y="161819"/>
                      <a:pt x="139783" y="163953"/>
                      <a:pt x="138649" y="166020"/>
                    </a:cubicBezTo>
                    <a:cubicBezTo>
                      <a:pt x="137316" y="167353"/>
                      <a:pt x="136078" y="169353"/>
                      <a:pt x="134839" y="17125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2" name="Google Shape;952;p26"/>
              <p:cNvSpPr/>
              <p:nvPr/>
            </p:nvSpPr>
            <p:spPr>
              <a:xfrm>
                <a:off x="5663184" y="3396786"/>
                <a:ext cx="165163" cy="238940"/>
              </a:xfrm>
              <a:custGeom>
                <a:avLst/>
                <a:gdLst/>
                <a:ahLst/>
                <a:cxnLst/>
                <a:rect l="l" t="t" r="r" b="b"/>
                <a:pathLst>
                  <a:path w="165163" h="238940" extrusionOk="0">
                    <a:moveTo>
                      <a:pt x="164662" y="16970"/>
                    </a:moveTo>
                    <a:cubicBezTo>
                      <a:pt x="164596" y="18227"/>
                      <a:pt x="164396" y="19465"/>
                      <a:pt x="164091" y="20684"/>
                    </a:cubicBezTo>
                    <a:lnTo>
                      <a:pt x="162757" y="26399"/>
                    </a:lnTo>
                    <a:cubicBezTo>
                      <a:pt x="162186" y="28400"/>
                      <a:pt x="161614" y="30495"/>
                      <a:pt x="160948" y="32495"/>
                    </a:cubicBezTo>
                    <a:cubicBezTo>
                      <a:pt x="160281" y="34496"/>
                      <a:pt x="159805" y="36115"/>
                      <a:pt x="159423" y="37353"/>
                    </a:cubicBezTo>
                    <a:lnTo>
                      <a:pt x="155518" y="47545"/>
                    </a:lnTo>
                    <a:lnTo>
                      <a:pt x="150565" y="60785"/>
                    </a:lnTo>
                    <a:cubicBezTo>
                      <a:pt x="148851" y="65547"/>
                      <a:pt x="147041" y="70310"/>
                      <a:pt x="145231" y="75739"/>
                    </a:cubicBezTo>
                    <a:cubicBezTo>
                      <a:pt x="143421" y="81168"/>
                      <a:pt x="141612" y="85931"/>
                      <a:pt x="139993" y="90979"/>
                    </a:cubicBezTo>
                    <a:lnTo>
                      <a:pt x="135135" y="105552"/>
                    </a:lnTo>
                    <a:cubicBezTo>
                      <a:pt x="133706" y="109934"/>
                      <a:pt x="132467" y="113839"/>
                      <a:pt x="131515" y="117077"/>
                    </a:cubicBezTo>
                    <a:cubicBezTo>
                      <a:pt x="130563" y="120316"/>
                      <a:pt x="129420" y="124316"/>
                      <a:pt x="127991" y="128888"/>
                    </a:cubicBezTo>
                    <a:cubicBezTo>
                      <a:pt x="126562" y="133460"/>
                      <a:pt x="125038" y="138413"/>
                      <a:pt x="123324" y="143747"/>
                    </a:cubicBezTo>
                    <a:cubicBezTo>
                      <a:pt x="121609" y="149081"/>
                      <a:pt x="119895" y="154511"/>
                      <a:pt x="118085" y="160226"/>
                    </a:cubicBezTo>
                    <a:cubicBezTo>
                      <a:pt x="116275" y="165941"/>
                      <a:pt x="114466" y="171751"/>
                      <a:pt x="112751" y="177466"/>
                    </a:cubicBezTo>
                    <a:cubicBezTo>
                      <a:pt x="111036" y="183181"/>
                      <a:pt x="109227" y="188705"/>
                      <a:pt x="107607" y="194039"/>
                    </a:cubicBezTo>
                    <a:cubicBezTo>
                      <a:pt x="105988" y="199373"/>
                      <a:pt x="104464" y="204422"/>
                      <a:pt x="103036" y="208994"/>
                    </a:cubicBezTo>
                    <a:cubicBezTo>
                      <a:pt x="102083" y="212041"/>
                      <a:pt x="101321" y="215280"/>
                      <a:pt x="100559" y="218519"/>
                    </a:cubicBezTo>
                    <a:cubicBezTo>
                      <a:pt x="99921" y="221776"/>
                      <a:pt x="98968" y="224967"/>
                      <a:pt x="97702" y="228044"/>
                    </a:cubicBezTo>
                    <a:cubicBezTo>
                      <a:pt x="96644" y="230996"/>
                      <a:pt x="94882" y="233654"/>
                      <a:pt x="92558" y="235759"/>
                    </a:cubicBezTo>
                    <a:cubicBezTo>
                      <a:pt x="89891" y="237959"/>
                      <a:pt x="86481" y="239055"/>
                      <a:pt x="83033" y="238807"/>
                    </a:cubicBezTo>
                    <a:cubicBezTo>
                      <a:pt x="81423" y="238854"/>
                      <a:pt x="79832" y="238426"/>
                      <a:pt x="78461" y="237569"/>
                    </a:cubicBezTo>
                    <a:cubicBezTo>
                      <a:pt x="77099" y="236759"/>
                      <a:pt x="75899" y="235692"/>
                      <a:pt x="74937" y="234425"/>
                    </a:cubicBezTo>
                    <a:cubicBezTo>
                      <a:pt x="73946" y="233149"/>
                      <a:pt x="73203" y="231692"/>
                      <a:pt x="72746" y="230139"/>
                    </a:cubicBezTo>
                    <a:cubicBezTo>
                      <a:pt x="72232" y="228672"/>
                      <a:pt x="71975" y="227120"/>
                      <a:pt x="71984" y="225567"/>
                    </a:cubicBezTo>
                    <a:cubicBezTo>
                      <a:pt x="72089" y="222319"/>
                      <a:pt x="72698" y="219100"/>
                      <a:pt x="73794" y="216042"/>
                    </a:cubicBezTo>
                    <a:cubicBezTo>
                      <a:pt x="74937" y="212232"/>
                      <a:pt x="76461" y="207946"/>
                      <a:pt x="78271" y="203374"/>
                    </a:cubicBezTo>
                    <a:cubicBezTo>
                      <a:pt x="80080" y="198802"/>
                      <a:pt x="81985" y="193849"/>
                      <a:pt x="84081" y="188610"/>
                    </a:cubicBezTo>
                    <a:cubicBezTo>
                      <a:pt x="86176" y="183371"/>
                      <a:pt x="88081" y="178228"/>
                      <a:pt x="89891" y="173084"/>
                    </a:cubicBezTo>
                    <a:cubicBezTo>
                      <a:pt x="92463" y="165179"/>
                      <a:pt x="95034" y="157654"/>
                      <a:pt x="97511" y="150605"/>
                    </a:cubicBezTo>
                    <a:cubicBezTo>
                      <a:pt x="99987" y="143557"/>
                      <a:pt x="102178" y="137270"/>
                      <a:pt x="103892" y="131555"/>
                    </a:cubicBezTo>
                    <a:cubicBezTo>
                      <a:pt x="105607" y="125840"/>
                      <a:pt x="107227" y="122030"/>
                      <a:pt x="108274" y="117935"/>
                    </a:cubicBezTo>
                    <a:cubicBezTo>
                      <a:pt x="109074" y="115810"/>
                      <a:pt x="109655" y="113610"/>
                      <a:pt x="109989" y="111362"/>
                    </a:cubicBezTo>
                    <a:cubicBezTo>
                      <a:pt x="110160" y="110515"/>
                      <a:pt x="110160" y="109638"/>
                      <a:pt x="109989" y="108791"/>
                    </a:cubicBezTo>
                    <a:cubicBezTo>
                      <a:pt x="109646" y="108114"/>
                      <a:pt x="108941" y="107705"/>
                      <a:pt x="108179" y="107743"/>
                    </a:cubicBezTo>
                    <a:cubicBezTo>
                      <a:pt x="106474" y="108248"/>
                      <a:pt x="104883" y="109095"/>
                      <a:pt x="103512" y="110219"/>
                    </a:cubicBezTo>
                    <a:lnTo>
                      <a:pt x="93987" y="116315"/>
                    </a:lnTo>
                    <a:cubicBezTo>
                      <a:pt x="90367" y="118697"/>
                      <a:pt x="86271" y="121364"/>
                      <a:pt x="81795" y="124126"/>
                    </a:cubicBezTo>
                    <a:cubicBezTo>
                      <a:pt x="77318" y="126888"/>
                      <a:pt x="72270" y="129555"/>
                      <a:pt x="67888" y="132032"/>
                    </a:cubicBezTo>
                    <a:cubicBezTo>
                      <a:pt x="63211" y="134327"/>
                      <a:pt x="58411" y="136365"/>
                      <a:pt x="53505" y="138128"/>
                    </a:cubicBezTo>
                    <a:cubicBezTo>
                      <a:pt x="49191" y="139652"/>
                      <a:pt x="44657" y="140461"/>
                      <a:pt x="40075" y="140509"/>
                    </a:cubicBezTo>
                    <a:cubicBezTo>
                      <a:pt x="34122" y="140661"/>
                      <a:pt x="28207" y="139528"/>
                      <a:pt x="22740" y="137175"/>
                    </a:cubicBezTo>
                    <a:cubicBezTo>
                      <a:pt x="18015" y="135175"/>
                      <a:pt x="13719" y="132298"/>
                      <a:pt x="10071" y="128698"/>
                    </a:cubicBezTo>
                    <a:cubicBezTo>
                      <a:pt x="6738" y="125459"/>
                      <a:pt x="4051" y="121611"/>
                      <a:pt x="2165" y="117363"/>
                    </a:cubicBezTo>
                    <a:cubicBezTo>
                      <a:pt x="499" y="113544"/>
                      <a:pt x="-406" y="109438"/>
                      <a:pt x="-501" y="105266"/>
                    </a:cubicBezTo>
                    <a:cubicBezTo>
                      <a:pt x="-425" y="101313"/>
                      <a:pt x="-73" y="97361"/>
                      <a:pt x="546" y="93455"/>
                    </a:cubicBezTo>
                    <a:cubicBezTo>
                      <a:pt x="1213" y="88693"/>
                      <a:pt x="2165" y="83930"/>
                      <a:pt x="3404" y="78215"/>
                    </a:cubicBezTo>
                    <a:cubicBezTo>
                      <a:pt x="4642" y="72500"/>
                      <a:pt x="6071" y="67166"/>
                      <a:pt x="7786" y="61356"/>
                    </a:cubicBezTo>
                    <a:cubicBezTo>
                      <a:pt x="9500" y="55546"/>
                      <a:pt x="11214" y="49926"/>
                      <a:pt x="13119" y="44592"/>
                    </a:cubicBezTo>
                    <a:cubicBezTo>
                      <a:pt x="15025" y="39258"/>
                      <a:pt x="17024" y="34210"/>
                      <a:pt x="19025" y="29543"/>
                    </a:cubicBezTo>
                    <a:cubicBezTo>
                      <a:pt x="20796" y="25504"/>
                      <a:pt x="22901" y="21618"/>
                      <a:pt x="25311" y="17922"/>
                    </a:cubicBezTo>
                    <a:cubicBezTo>
                      <a:pt x="27407" y="14560"/>
                      <a:pt x="30045" y="11559"/>
                      <a:pt x="33122" y="9064"/>
                    </a:cubicBezTo>
                    <a:cubicBezTo>
                      <a:pt x="35122" y="7521"/>
                      <a:pt x="37551" y="6654"/>
                      <a:pt x="40075" y="6587"/>
                    </a:cubicBezTo>
                    <a:cubicBezTo>
                      <a:pt x="41847" y="6530"/>
                      <a:pt x="43609" y="6892"/>
                      <a:pt x="45219" y="7635"/>
                    </a:cubicBezTo>
                    <a:cubicBezTo>
                      <a:pt x="46505" y="8368"/>
                      <a:pt x="47591" y="9416"/>
                      <a:pt x="48362" y="10683"/>
                    </a:cubicBezTo>
                    <a:cubicBezTo>
                      <a:pt x="49181" y="12055"/>
                      <a:pt x="49734" y="13579"/>
                      <a:pt x="49981" y="15160"/>
                    </a:cubicBezTo>
                    <a:cubicBezTo>
                      <a:pt x="50134" y="16931"/>
                      <a:pt x="50134" y="18722"/>
                      <a:pt x="49981" y="20494"/>
                    </a:cubicBezTo>
                    <a:cubicBezTo>
                      <a:pt x="49619" y="23142"/>
                      <a:pt x="48743" y="25704"/>
                      <a:pt x="47409" y="28019"/>
                    </a:cubicBezTo>
                    <a:cubicBezTo>
                      <a:pt x="45790" y="31543"/>
                      <a:pt x="43695" y="35829"/>
                      <a:pt x="41314" y="40877"/>
                    </a:cubicBezTo>
                    <a:cubicBezTo>
                      <a:pt x="38932" y="45926"/>
                      <a:pt x="36456" y="51450"/>
                      <a:pt x="33884" y="57737"/>
                    </a:cubicBezTo>
                    <a:cubicBezTo>
                      <a:pt x="31255" y="64118"/>
                      <a:pt x="29055" y="70681"/>
                      <a:pt x="27312" y="77358"/>
                    </a:cubicBezTo>
                    <a:cubicBezTo>
                      <a:pt x="26236" y="80987"/>
                      <a:pt x="25530" y="84721"/>
                      <a:pt x="25216" y="88502"/>
                    </a:cubicBezTo>
                    <a:cubicBezTo>
                      <a:pt x="24835" y="92627"/>
                      <a:pt x="24645" y="96341"/>
                      <a:pt x="24645" y="99647"/>
                    </a:cubicBezTo>
                    <a:cubicBezTo>
                      <a:pt x="24511" y="102390"/>
                      <a:pt x="25359" y="105085"/>
                      <a:pt x="27026" y="107266"/>
                    </a:cubicBezTo>
                    <a:cubicBezTo>
                      <a:pt x="28559" y="109276"/>
                      <a:pt x="30512" y="110934"/>
                      <a:pt x="32741" y="112124"/>
                    </a:cubicBezTo>
                    <a:cubicBezTo>
                      <a:pt x="34827" y="113305"/>
                      <a:pt x="37075" y="114172"/>
                      <a:pt x="39409" y="114696"/>
                    </a:cubicBezTo>
                    <a:cubicBezTo>
                      <a:pt x="41247" y="115201"/>
                      <a:pt x="43133" y="115487"/>
                      <a:pt x="45028" y="115553"/>
                    </a:cubicBezTo>
                    <a:cubicBezTo>
                      <a:pt x="49743" y="115525"/>
                      <a:pt x="54411" y="114687"/>
                      <a:pt x="58839" y="113077"/>
                    </a:cubicBezTo>
                    <a:cubicBezTo>
                      <a:pt x="63440" y="111400"/>
                      <a:pt x="67898" y="109362"/>
                      <a:pt x="72175" y="106981"/>
                    </a:cubicBezTo>
                    <a:cubicBezTo>
                      <a:pt x="76556" y="104504"/>
                      <a:pt x="80842" y="101933"/>
                      <a:pt x="85033" y="99170"/>
                    </a:cubicBezTo>
                    <a:cubicBezTo>
                      <a:pt x="89224" y="96408"/>
                      <a:pt x="93320" y="93836"/>
                      <a:pt x="97321" y="91646"/>
                    </a:cubicBezTo>
                    <a:cubicBezTo>
                      <a:pt x="101187" y="89312"/>
                      <a:pt x="104874" y="86702"/>
                      <a:pt x="108369" y="83835"/>
                    </a:cubicBezTo>
                    <a:cubicBezTo>
                      <a:pt x="111979" y="80768"/>
                      <a:pt x="115189" y="77244"/>
                      <a:pt x="117894" y="73358"/>
                    </a:cubicBezTo>
                    <a:cubicBezTo>
                      <a:pt x="119790" y="70386"/>
                      <a:pt x="121295" y="67185"/>
                      <a:pt x="122371" y="63833"/>
                    </a:cubicBezTo>
                    <a:cubicBezTo>
                      <a:pt x="123991" y="59451"/>
                      <a:pt x="125800" y="54308"/>
                      <a:pt x="127610" y="48974"/>
                    </a:cubicBezTo>
                    <a:lnTo>
                      <a:pt x="132944" y="32019"/>
                    </a:lnTo>
                    <a:cubicBezTo>
                      <a:pt x="134754" y="26114"/>
                      <a:pt x="136373" y="20875"/>
                      <a:pt x="137707" y="16208"/>
                    </a:cubicBezTo>
                    <a:cubicBezTo>
                      <a:pt x="138830" y="11664"/>
                      <a:pt x="141012" y="7454"/>
                      <a:pt x="144088" y="3920"/>
                    </a:cubicBezTo>
                    <a:cubicBezTo>
                      <a:pt x="145955" y="1625"/>
                      <a:pt x="148670" y="187"/>
                      <a:pt x="151613" y="-80"/>
                    </a:cubicBezTo>
                    <a:cubicBezTo>
                      <a:pt x="153918" y="-204"/>
                      <a:pt x="156223" y="291"/>
                      <a:pt x="158280" y="1349"/>
                    </a:cubicBezTo>
                    <a:cubicBezTo>
                      <a:pt x="159757" y="2215"/>
                      <a:pt x="160976" y="3463"/>
                      <a:pt x="161805" y="4968"/>
                    </a:cubicBezTo>
                    <a:cubicBezTo>
                      <a:pt x="162662" y="6521"/>
                      <a:pt x="163186" y="8245"/>
                      <a:pt x="163329" y="10016"/>
                    </a:cubicBezTo>
                    <a:cubicBezTo>
                      <a:pt x="163977" y="12293"/>
                      <a:pt x="164424" y="14617"/>
                      <a:pt x="164662" y="16970"/>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953" name="Google Shape;953;p26"/>
          <p:cNvPicPr preferRelativeResize="0"/>
          <p:nvPr/>
        </p:nvPicPr>
        <p:blipFill rotWithShape="1">
          <a:blip r:embed="rId3">
            <a:alphaModFix/>
          </a:blip>
          <a:srcRect/>
          <a:stretch/>
        </p:blipFill>
        <p:spPr>
          <a:xfrm>
            <a:off x="746112" y="843850"/>
            <a:ext cx="5431026" cy="1219675"/>
          </a:xfrm>
          <a:prstGeom prst="rect">
            <a:avLst/>
          </a:prstGeom>
          <a:noFill/>
          <a:ln>
            <a:noFill/>
          </a:ln>
        </p:spPr>
      </p:pic>
      <p:pic>
        <p:nvPicPr>
          <p:cNvPr id="954" name="Google Shape;954;p26"/>
          <p:cNvPicPr preferRelativeResize="0"/>
          <p:nvPr/>
        </p:nvPicPr>
        <p:blipFill rotWithShape="1">
          <a:blip r:embed="rId4">
            <a:alphaModFix/>
          </a:blip>
          <a:srcRect/>
          <a:stretch/>
        </p:blipFill>
        <p:spPr>
          <a:xfrm>
            <a:off x="704850" y="1828800"/>
            <a:ext cx="5472300" cy="904875"/>
          </a:xfrm>
          <a:prstGeom prst="rect">
            <a:avLst/>
          </a:prstGeom>
          <a:noFill/>
          <a:ln>
            <a:noFill/>
          </a:ln>
        </p:spPr>
      </p:pic>
      <p:sp>
        <p:nvSpPr>
          <p:cNvPr id="955" name="Google Shape;955;p26"/>
          <p:cNvSpPr/>
          <p:nvPr/>
        </p:nvSpPr>
        <p:spPr>
          <a:xfrm>
            <a:off x="8294473" y="1523727"/>
            <a:ext cx="3023454" cy="3038427"/>
          </a:xfrm>
          <a:custGeom>
            <a:avLst/>
            <a:gdLst/>
            <a:ahLst/>
            <a:cxnLst/>
            <a:rect l="l" t="t" r="r" b="b"/>
            <a:pathLst>
              <a:path w="284226" h="297084" extrusionOk="0">
                <a:moveTo>
                  <a:pt x="142113" y="0"/>
                </a:moveTo>
                <a:lnTo>
                  <a:pt x="180880" y="116300"/>
                </a:lnTo>
                <a:lnTo>
                  <a:pt x="284226" y="116300"/>
                </a:lnTo>
                <a:lnTo>
                  <a:pt x="206693" y="180880"/>
                </a:lnTo>
                <a:lnTo>
                  <a:pt x="245459" y="297085"/>
                </a:lnTo>
                <a:lnTo>
                  <a:pt x="142113" y="219551"/>
                </a:lnTo>
                <a:lnTo>
                  <a:pt x="38767" y="297085"/>
                </a:lnTo>
                <a:lnTo>
                  <a:pt x="77534" y="180880"/>
                </a:lnTo>
                <a:lnTo>
                  <a:pt x="0" y="116300"/>
                </a:lnTo>
                <a:lnTo>
                  <a:pt x="103346" y="116300"/>
                </a:lnTo>
                <a:lnTo>
                  <a:pt x="142113" y="0"/>
                </a:lnTo>
                <a:close/>
              </a:path>
            </a:pathLst>
          </a:custGeom>
          <a:noFill/>
          <a:ln w="762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28"/>
          <p:cNvSpPr/>
          <p:nvPr/>
        </p:nvSpPr>
        <p:spPr>
          <a:xfrm>
            <a:off x="0" y="0"/>
            <a:ext cx="12192000" cy="5963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7" name="Google Shape;997;p28"/>
          <p:cNvSpPr txBox="1"/>
          <p:nvPr/>
        </p:nvSpPr>
        <p:spPr>
          <a:xfrm>
            <a:off x="9629825" y="5065050"/>
            <a:ext cx="23721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GB" sz="600" b="1" i="0" u="none" strike="noStrike" cap="none">
                <a:solidFill>
                  <a:schemeClr val="dk2"/>
                </a:solidFill>
                <a:latin typeface="Century Gothic"/>
                <a:ea typeface="Century Gothic"/>
                <a:cs typeface="Century Gothic"/>
                <a:sym typeface="Century Gothic"/>
              </a:rPr>
              <a:t>Disclaimer - The information contained in these documents is confidential, privileged and only for the information of the intended recipient and may not be used, published or redistributed without the prior written consent of </a:t>
            </a:r>
            <a:br>
              <a:rPr lang="en-GB" sz="600" b="1" i="0" u="none" strike="noStrike" cap="none">
                <a:solidFill>
                  <a:schemeClr val="dk2"/>
                </a:solidFill>
                <a:latin typeface="Century Gothic"/>
                <a:ea typeface="Century Gothic"/>
                <a:cs typeface="Century Gothic"/>
                <a:sym typeface="Century Gothic"/>
              </a:rPr>
            </a:br>
            <a:r>
              <a:rPr lang="en-GB" sz="600" b="1" i="0" u="none" strike="noStrike" cap="none">
                <a:solidFill>
                  <a:schemeClr val="dk2"/>
                </a:solidFill>
                <a:latin typeface="Century Gothic"/>
                <a:ea typeface="Century Gothic"/>
                <a:cs typeface="Century Gothic"/>
                <a:sym typeface="Century Gothic"/>
              </a:rPr>
              <a:t>Aspens Services Ltd.</a:t>
            </a:r>
            <a:endParaRPr sz="600" b="1" i="0" u="none" strike="noStrike" cap="none">
              <a:solidFill>
                <a:schemeClr val="dk2"/>
              </a:solidFill>
              <a:latin typeface="Century Gothic"/>
              <a:ea typeface="Century Gothic"/>
              <a:cs typeface="Century Gothic"/>
              <a:sym typeface="Century Gothic"/>
            </a:endParaRPr>
          </a:p>
        </p:txBody>
      </p:sp>
      <p:grpSp>
        <p:nvGrpSpPr>
          <p:cNvPr id="998" name="Google Shape;998;p28"/>
          <p:cNvGrpSpPr/>
          <p:nvPr/>
        </p:nvGrpSpPr>
        <p:grpSpPr>
          <a:xfrm>
            <a:off x="9357866" y="6234219"/>
            <a:ext cx="2644071" cy="411514"/>
            <a:chOff x="669897" y="595312"/>
            <a:chExt cx="2644071" cy="411514"/>
          </a:xfrm>
        </p:grpSpPr>
        <p:grpSp>
          <p:nvGrpSpPr>
            <p:cNvPr id="999" name="Google Shape;999;p28"/>
            <p:cNvGrpSpPr/>
            <p:nvPr/>
          </p:nvGrpSpPr>
          <p:grpSpPr>
            <a:xfrm>
              <a:off x="1841118" y="595312"/>
              <a:ext cx="1472850" cy="404430"/>
              <a:chOff x="5943218" y="3224212"/>
              <a:chExt cx="1472850" cy="404430"/>
            </a:xfrm>
          </p:grpSpPr>
          <p:sp>
            <p:nvSpPr>
              <p:cNvPr id="1000" name="Google Shape;1000;p28"/>
              <p:cNvSpPr/>
              <p:nvPr/>
            </p:nvSpPr>
            <p:spPr>
              <a:xfrm>
                <a:off x="5943218" y="3224212"/>
                <a:ext cx="279368" cy="329564"/>
              </a:xfrm>
              <a:custGeom>
                <a:avLst/>
                <a:gdLst/>
                <a:ahLst/>
                <a:cxnLst/>
                <a:rect l="l" t="t" r="r" b="b"/>
                <a:pathLst>
                  <a:path w="279368" h="329564" extrusionOk="0">
                    <a:moveTo>
                      <a:pt x="210668" y="329085"/>
                    </a:moveTo>
                    <a:lnTo>
                      <a:pt x="129801" y="214785"/>
                    </a:lnTo>
                    <a:lnTo>
                      <a:pt x="57411" y="214785"/>
                    </a:lnTo>
                    <a:lnTo>
                      <a:pt x="57411" y="329085"/>
                    </a:lnTo>
                    <a:lnTo>
                      <a:pt x="-501" y="329085"/>
                    </a:lnTo>
                    <a:lnTo>
                      <a:pt x="-501" y="-99"/>
                    </a:lnTo>
                    <a:lnTo>
                      <a:pt x="146279" y="-99"/>
                    </a:lnTo>
                    <a:cubicBezTo>
                      <a:pt x="222003" y="-99"/>
                      <a:pt x="268580" y="39811"/>
                      <a:pt x="268580" y="104676"/>
                    </a:cubicBezTo>
                    <a:cubicBezTo>
                      <a:pt x="268580" y="159254"/>
                      <a:pt x="236100" y="192116"/>
                      <a:pt x="189999" y="204784"/>
                    </a:cubicBezTo>
                    <a:lnTo>
                      <a:pt x="278867" y="329466"/>
                    </a:lnTo>
                    <a:close/>
                    <a:moveTo>
                      <a:pt x="141517" y="52860"/>
                    </a:moveTo>
                    <a:lnTo>
                      <a:pt x="57411" y="52860"/>
                    </a:lnTo>
                    <a:lnTo>
                      <a:pt x="57411" y="163350"/>
                    </a:lnTo>
                    <a:lnTo>
                      <a:pt x="141993" y="163350"/>
                    </a:lnTo>
                    <a:cubicBezTo>
                      <a:pt x="183427" y="163350"/>
                      <a:pt x="209716" y="141728"/>
                      <a:pt x="209716" y="107819"/>
                    </a:cubicBezTo>
                    <a:cubicBezTo>
                      <a:pt x="209716" y="71339"/>
                      <a:pt x="184379" y="52574"/>
                      <a:pt x="141517" y="52574"/>
                    </a:cubicBez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1" name="Google Shape;1001;p28"/>
              <p:cNvSpPr/>
              <p:nvPr/>
            </p:nvSpPr>
            <p:spPr>
              <a:xfrm>
                <a:off x="6234874" y="3299935"/>
                <a:ext cx="240315" cy="259143"/>
              </a:xfrm>
              <a:custGeom>
                <a:avLst/>
                <a:gdLst/>
                <a:ahLst/>
                <a:cxnLst/>
                <a:rect l="l" t="t" r="r" b="b"/>
                <a:pathLst>
                  <a:path w="240315" h="259143" extrusionOk="0">
                    <a:moveTo>
                      <a:pt x="127896" y="212404"/>
                    </a:moveTo>
                    <a:cubicBezTo>
                      <a:pt x="153508" y="212556"/>
                      <a:pt x="177969" y="201784"/>
                      <a:pt x="195142" y="182781"/>
                    </a:cubicBezTo>
                    <a:lnTo>
                      <a:pt x="228575" y="212404"/>
                    </a:lnTo>
                    <a:cubicBezTo>
                      <a:pt x="203857" y="242989"/>
                      <a:pt x="166243" y="260229"/>
                      <a:pt x="126943" y="258981"/>
                    </a:cubicBezTo>
                    <a:cubicBezTo>
                      <a:pt x="55029" y="258981"/>
                      <a:pt x="-501" y="206784"/>
                      <a:pt x="-501" y="129632"/>
                    </a:cubicBezTo>
                    <a:cubicBezTo>
                      <a:pt x="-501" y="58194"/>
                      <a:pt x="49790" y="-99"/>
                      <a:pt x="120847" y="-99"/>
                    </a:cubicBezTo>
                    <a:cubicBezTo>
                      <a:pt x="199905" y="-99"/>
                      <a:pt x="239814" y="61909"/>
                      <a:pt x="239814" y="133918"/>
                    </a:cubicBezTo>
                    <a:cubicBezTo>
                      <a:pt x="239814" y="139061"/>
                      <a:pt x="239814" y="143443"/>
                      <a:pt x="238862" y="149444"/>
                    </a:cubicBezTo>
                    <a:lnTo>
                      <a:pt x="56458" y="149444"/>
                    </a:lnTo>
                    <a:cubicBezTo>
                      <a:pt x="63030" y="189830"/>
                      <a:pt x="91224" y="212404"/>
                      <a:pt x="127896" y="212404"/>
                    </a:cubicBezTo>
                    <a:close/>
                    <a:moveTo>
                      <a:pt x="183427" y="111820"/>
                    </a:moveTo>
                    <a:cubicBezTo>
                      <a:pt x="179616" y="75149"/>
                      <a:pt x="157994" y="46383"/>
                      <a:pt x="120370" y="46383"/>
                    </a:cubicBezTo>
                    <a:cubicBezTo>
                      <a:pt x="85605" y="46383"/>
                      <a:pt x="61125" y="73244"/>
                      <a:pt x="55982" y="111820"/>
                    </a:cubicBez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2" name="Google Shape;1002;p28"/>
              <p:cNvSpPr/>
              <p:nvPr/>
            </p:nvSpPr>
            <p:spPr>
              <a:xfrm>
                <a:off x="6508908" y="3299649"/>
                <a:ext cx="256984" cy="328993"/>
              </a:xfrm>
              <a:custGeom>
                <a:avLst/>
                <a:gdLst/>
                <a:ahLst/>
                <a:cxnLst/>
                <a:rect l="l" t="t" r="r" b="b"/>
                <a:pathLst>
                  <a:path w="256984" h="328993" extrusionOk="0">
                    <a:moveTo>
                      <a:pt x="140755" y="258791"/>
                    </a:moveTo>
                    <a:cubicBezTo>
                      <a:pt x="107198" y="259105"/>
                      <a:pt x="75680" y="242713"/>
                      <a:pt x="56649" y="215071"/>
                    </a:cubicBezTo>
                    <a:lnTo>
                      <a:pt x="56649" y="328895"/>
                    </a:lnTo>
                    <a:lnTo>
                      <a:pt x="-501" y="328895"/>
                    </a:lnTo>
                    <a:lnTo>
                      <a:pt x="-501" y="5045"/>
                    </a:lnTo>
                    <a:lnTo>
                      <a:pt x="56649" y="5045"/>
                    </a:lnTo>
                    <a:lnTo>
                      <a:pt x="56649" y="46383"/>
                    </a:lnTo>
                    <a:cubicBezTo>
                      <a:pt x="74804" y="17427"/>
                      <a:pt x="106579" y="-137"/>
                      <a:pt x="140755" y="-99"/>
                    </a:cubicBezTo>
                    <a:cubicBezTo>
                      <a:pt x="199619" y="-99"/>
                      <a:pt x="256484" y="46383"/>
                      <a:pt x="256484" y="129156"/>
                    </a:cubicBezTo>
                    <a:cubicBezTo>
                      <a:pt x="256484" y="211928"/>
                      <a:pt x="200000" y="258791"/>
                      <a:pt x="140755" y="258791"/>
                    </a:cubicBezTo>
                    <a:close/>
                    <a:moveTo>
                      <a:pt x="127610" y="49241"/>
                    </a:moveTo>
                    <a:cubicBezTo>
                      <a:pt x="89510" y="49241"/>
                      <a:pt x="55220" y="80769"/>
                      <a:pt x="55220" y="129156"/>
                    </a:cubicBezTo>
                    <a:cubicBezTo>
                      <a:pt x="55220" y="177543"/>
                      <a:pt x="89034" y="209165"/>
                      <a:pt x="127610" y="209165"/>
                    </a:cubicBezTo>
                    <a:cubicBezTo>
                      <a:pt x="166186" y="209165"/>
                      <a:pt x="198667" y="178590"/>
                      <a:pt x="198667" y="129156"/>
                    </a:cubicBezTo>
                    <a:cubicBezTo>
                      <a:pt x="198667" y="79721"/>
                      <a:pt x="166186" y="49527"/>
                      <a:pt x="127610" y="49527"/>
                    </a:cubicBez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p28"/>
              <p:cNvSpPr/>
              <p:nvPr/>
            </p:nvSpPr>
            <p:spPr>
              <a:xfrm>
                <a:off x="6787086" y="3294220"/>
                <a:ext cx="264794" cy="264834"/>
              </a:xfrm>
              <a:custGeom>
                <a:avLst/>
                <a:gdLst/>
                <a:ahLst/>
                <a:cxnLst/>
                <a:rect l="l" t="t" r="r" b="b"/>
                <a:pathLst>
                  <a:path w="264794" h="264834" extrusionOk="0">
                    <a:moveTo>
                      <a:pt x="131182" y="264696"/>
                    </a:moveTo>
                    <a:cubicBezTo>
                      <a:pt x="60240" y="266430"/>
                      <a:pt x="1318" y="210328"/>
                      <a:pt x="-416" y="139385"/>
                    </a:cubicBezTo>
                    <a:cubicBezTo>
                      <a:pt x="-444" y="138195"/>
                      <a:pt x="-454" y="137014"/>
                      <a:pt x="-454" y="135823"/>
                    </a:cubicBezTo>
                    <a:cubicBezTo>
                      <a:pt x="-2396" y="62728"/>
                      <a:pt x="55277" y="1892"/>
                      <a:pt x="128372" y="-51"/>
                    </a:cubicBezTo>
                    <a:cubicBezTo>
                      <a:pt x="201467" y="-1994"/>
                      <a:pt x="262303" y="55680"/>
                      <a:pt x="264246" y="128775"/>
                    </a:cubicBezTo>
                    <a:cubicBezTo>
                      <a:pt x="266190" y="201869"/>
                      <a:pt x="208515" y="262706"/>
                      <a:pt x="135421" y="264649"/>
                    </a:cubicBezTo>
                    <a:cubicBezTo>
                      <a:pt x="134011" y="264687"/>
                      <a:pt x="132592" y="264706"/>
                      <a:pt x="131182" y="264696"/>
                    </a:cubicBezTo>
                    <a:close/>
                    <a:moveTo>
                      <a:pt x="131182" y="55146"/>
                    </a:moveTo>
                    <a:cubicBezTo>
                      <a:pt x="85557" y="55146"/>
                      <a:pt x="56410" y="90865"/>
                      <a:pt x="56410" y="134585"/>
                    </a:cubicBezTo>
                    <a:cubicBezTo>
                      <a:pt x="56410" y="178305"/>
                      <a:pt x="87938" y="215071"/>
                      <a:pt x="132134" y="215071"/>
                    </a:cubicBezTo>
                    <a:cubicBezTo>
                      <a:pt x="178236" y="215071"/>
                      <a:pt x="207382" y="179257"/>
                      <a:pt x="207382" y="135537"/>
                    </a:cubicBezTo>
                    <a:cubicBezTo>
                      <a:pt x="207382" y="91818"/>
                      <a:pt x="175854" y="55718"/>
                      <a:pt x="131182" y="55718"/>
                    </a:cubicBez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4" name="Google Shape;1004;p28"/>
              <p:cNvSpPr/>
              <p:nvPr/>
            </p:nvSpPr>
            <p:spPr>
              <a:xfrm>
                <a:off x="7086028" y="3300225"/>
                <a:ext cx="145065" cy="253170"/>
              </a:xfrm>
              <a:custGeom>
                <a:avLst/>
                <a:gdLst/>
                <a:ahLst/>
                <a:cxnLst/>
                <a:rect l="l" t="t" r="r" b="b"/>
                <a:pathLst>
                  <a:path w="145065" h="253170" extrusionOk="0">
                    <a:moveTo>
                      <a:pt x="56649" y="253072"/>
                    </a:moveTo>
                    <a:lnTo>
                      <a:pt x="-501" y="253072"/>
                    </a:lnTo>
                    <a:lnTo>
                      <a:pt x="-501" y="4755"/>
                    </a:lnTo>
                    <a:lnTo>
                      <a:pt x="56649" y="4755"/>
                    </a:lnTo>
                    <a:lnTo>
                      <a:pt x="56649" y="60667"/>
                    </a:lnTo>
                    <a:cubicBezTo>
                      <a:pt x="72175" y="23519"/>
                      <a:pt x="100845" y="-1817"/>
                      <a:pt x="144564" y="-8"/>
                    </a:cubicBezTo>
                    <a:lnTo>
                      <a:pt x="144564" y="60190"/>
                    </a:lnTo>
                    <a:lnTo>
                      <a:pt x="141040" y="60190"/>
                    </a:lnTo>
                    <a:cubicBezTo>
                      <a:pt x="91129" y="60190"/>
                      <a:pt x="56363" y="92671"/>
                      <a:pt x="56363" y="158488"/>
                    </a:cubicBez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5" name="Google Shape;1005;p28"/>
              <p:cNvSpPr/>
              <p:nvPr/>
            </p:nvSpPr>
            <p:spPr>
              <a:xfrm>
                <a:off x="7260716" y="3236880"/>
                <a:ext cx="155352" cy="320740"/>
              </a:xfrm>
              <a:custGeom>
                <a:avLst/>
                <a:gdLst/>
                <a:ahLst/>
                <a:cxnLst/>
                <a:rect l="l" t="t" r="r" b="b"/>
                <a:pathLst>
                  <a:path w="155352" h="320740" extrusionOk="0">
                    <a:moveTo>
                      <a:pt x="87986" y="238788"/>
                    </a:moveTo>
                    <a:cubicBezTo>
                      <a:pt x="87986" y="260886"/>
                      <a:pt x="99226" y="269840"/>
                      <a:pt x="118561" y="269840"/>
                    </a:cubicBezTo>
                    <a:cubicBezTo>
                      <a:pt x="130820" y="269916"/>
                      <a:pt x="142917" y="267011"/>
                      <a:pt x="153804" y="261362"/>
                    </a:cubicBezTo>
                    <a:lnTo>
                      <a:pt x="153804" y="307940"/>
                    </a:lnTo>
                    <a:cubicBezTo>
                      <a:pt x="138173" y="316693"/>
                      <a:pt x="120466" y="321075"/>
                      <a:pt x="102559" y="320608"/>
                    </a:cubicBezTo>
                    <a:cubicBezTo>
                      <a:pt x="60650" y="320608"/>
                      <a:pt x="31027" y="302320"/>
                      <a:pt x="31027" y="247742"/>
                    </a:cubicBezTo>
                    <a:lnTo>
                      <a:pt x="31027" y="116963"/>
                    </a:lnTo>
                    <a:lnTo>
                      <a:pt x="-501" y="116963"/>
                    </a:lnTo>
                    <a:lnTo>
                      <a:pt x="-501" y="68100"/>
                    </a:lnTo>
                    <a:lnTo>
                      <a:pt x="31027" y="68100"/>
                    </a:lnTo>
                    <a:lnTo>
                      <a:pt x="31027" y="-99"/>
                    </a:lnTo>
                    <a:lnTo>
                      <a:pt x="88177" y="-99"/>
                    </a:lnTo>
                    <a:lnTo>
                      <a:pt x="88177" y="68100"/>
                    </a:lnTo>
                    <a:lnTo>
                      <a:pt x="154852" y="68100"/>
                    </a:lnTo>
                    <a:lnTo>
                      <a:pt x="154852" y="116963"/>
                    </a:lnTo>
                    <a:lnTo>
                      <a:pt x="88177" y="116963"/>
                    </a:lnTo>
                    <a:close/>
                  </a:path>
                </a:pathLst>
              </a:custGeom>
              <a:solidFill>
                <a:srgbClr val="BECC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06" name="Google Shape;1006;p28"/>
            <p:cNvGrpSpPr/>
            <p:nvPr/>
          </p:nvGrpSpPr>
          <p:grpSpPr>
            <a:xfrm>
              <a:off x="669897" y="680082"/>
              <a:ext cx="1056350" cy="326744"/>
              <a:chOff x="4771997" y="3308982"/>
              <a:chExt cx="1056350" cy="326744"/>
            </a:xfrm>
          </p:grpSpPr>
          <p:sp>
            <p:nvSpPr>
              <p:cNvPr id="1007" name="Google Shape;1007;p28"/>
              <p:cNvSpPr/>
              <p:nvPr/>
            </p:nvSpPr>
            <p:spPr>
              <a:xfrm>
                <a:off x="4771997" y="3318118"/>
                <a:ext cx="173690" cy="232046"/>
              </a:xfrm>
              <a:custGeom>
                <a:avLst/>
                <a:gdLst/>
                <a:ahLst/>
                <a:cxnLst/>
                <a:rect l="l" t="t" r="r" b="b"/>
                <a:pathLst>
                  <a:path w="173690" h="232046" extrusionOk="0">
                    <a:moveTo>
                      <a:pt x="30006" y="188221"/>
                    </a:moveTo>
                    <a:cubicBezTo>
                      <a:pt x="29996" y="179467"/>
                      <a:pt x="30759" y="170733"/>
                      <a:pt x="32292" y="162122"/>
                    </a:cubicBezTo>
                    <a:cubicBezTo>
                      <a:pt x="33816" y="153550"/>
                      <a:pt x="35531" y="145453"/>
                      <a:pt x="37340" y="137643"/>
                    </a:cubicBezTo>
                    <a:cubicBezTo>
                      <a:pt x="39150" y="129832"/>
                      <a:pt x="40865" y="122784"/>
                      <a:pt x="42389" y="116212"/>
                    </a:cubicBezTo>
                    <a:cubicBezTo>
                      <a:pt x="43789" y="110601"/>
                      <a:pt x="44560" y="104848"/>
                      <a:pt x="44675" y="99067"/>
                    </a:cubicBezTo>
                    <a:cubicBezTo>
                      <a:pt x="44675" y="97543"/>
                      <a:pt x="44198" y="96590"/>
                      <a:pt x="43246" y="96209"/>
                    </a:cubicBezTo>
                    <a:cubicBezTo>
                      <a:pt x="42027" y="95780"/>
                      <a:pt x="40731" y="95590"/>
                      <a:pt x="39436" y="95638"/>
                    </a:cubicBezTo>
                    <a:cubicBezTo>
                      <a:pt x="38045" y="95514"/>
                      <a:pt x="36636" y="95514"/>
                      <a:pt x="35245" y="95638"/>
                    </a:cubicBezTo>
                    <a:lnTo>
                      <a:pt x="30482" y="96590"/>
                    </a:lnTo>
                    <a:lnTo>
                      <a:pt x="25815" y="97543"/>
                    </a:lnTo>
                    <a:cubicBezTo>
                      <a:pt x="24453" y="97657"/>
                      <a:pt x="23081" y="97657"/>
                      <a:pt x="21719" y="97543"/>
                    </a:cubicBezTo>
                    <a:lnTo>
                      <a:pt x="12194" y="97543"/>
                    </a:lnTo>
                    <a:cubicBezTo>
                      <a:pt x="9823" y="97524"/>
                      <a:pt x="7470" y="97104"/>
                      <a:pt x="5241" y="96304"/>
                    </a:cubicBezTo>
                    <a:cubicBezTo>
                      <a:pt x="3393" y="95647"/>
                      <a:pt x="1869" y="94323"/>
                      <a:pt x="955" y="92590"/>
                    </a:cubicBezTo>
                    <a:cubicBezTo>
                      <a:pt x="-141" y="90075"/>
                      <a:pt x="-626" y="87332"/>
                      <a:pt x="-474" y="84589"/>
                    </a:cubicBezTo>
                    <a:cubicBezTo>
                      <a:pt x="-455" y="83198"/>
                      <a:pt x="88" y="81874"/>
                      <a:pt x="1050" y="80874"/>
                    </a:cubicBezTo>
                    <a:cubicBezTo>
                      <a:pt x="2155" y="79845"/>
                      <a:pt x="3450" y="79035"/>
                      <a:pt x="4860" y="78493"/>
                    </a:cubicBezTo>
                    <a:cubicBezTo>
                      <a:pt x="6479" y="77807"/>
                      <a:pt x="8175" y="77321"/>
                      <a:pt x="9908" y="77064"/>
                    </a:cubicBezTo>
                    <a:cubicBezTo>
                      <a:pt x="11813" y="77064"/>
                      <a:pt x="13528" y="77064"/>
                      <a:pt x="15242" y="77064"/>
                    </a:cubicBezTo>
                    <a:cubicBezTo>
                      <a:pt x="17176" y="77169"/>
                      <a:pt x="19119" y="77169"/>
                      <a:pt x="21053" y="77064"/>
                    </a:cubicBezTo>
                    <a:lnTo>
                      <a:pt x="29244" y="76111"/>
                    </a:lnTo>
                    <a:lnTo>
                      <a:pt x="37531" y="75064"/>
                    </a:lnTo>
                    <a:lnTo>
                      <a:pt x="43436" y="74492"/>
                    </a:lnTo>
                    <a:cubicBezTo>
                      <a:pt x="45341" y="74263"/>
                      <a:pt x="47075" y="73311"/>
                      <a:pt x="48294" y="71825"/>
                    </a:cubicBezTo>
                    <a:cubicBezTo>
                      <a:pt x="49942" y="70120"/>
                      <a:pt x="51352" y="68196"/>
                      <a:pt x="52485" y="66110"/>
                    </a:cubicBezTo>
                    <a:cubicBezTo>
                      <a:pt x="53619" y="63900"/>
                      <a:pt x="54571" y="61605"/>
                      <a:pt x="55343" y="59252"/>
                    </a:cubicBezTo>
                    <a:cubicBezTo>
                      <a:pt x="56076" y="57366"/>
                      <a:pt x="56647" y="55423"/>
                      <a:pt x="57057" y="53442"/>
                    </a:cubicBezTo>
                    <a:cubicBezTo>
                      <a:pt x="57533" y="50584"/>
                      <a:pt x="58200" y="46965"/>
                      <a:pt x="59057" y="42679"/>
                    </a:cubicBezTo>
                    <a:cubicBezTo>
                      <a:pt x="59915" y="38392"/>
                      <a:pt x="60677" y="34106"/>
                      <a:pt x="61629" y="29725"/>
                    </a:cubicBezTo>
                    <a:cubicBezTo>
                      <a:pt x="62582" y="25343"/>
                      <a:pt x="63629" y="21152"/>
                      <a:pt x="64772" y="17247"/>
                    </a:cubicBezTo>
                    <a:cubicBezTo>
                      <a:pt x="65563" y="13970"/>
                      <a:pt x="66677" y="10779"/>
                      <a:pt x="68106" y="7722"/>
                    </a:cubicBezTo>
                    <a:cubicBezTo>
                      <a:pt x="69163" y="5483"/>
                      <a:pt x="70687" y="3502"/>
                      <a:pt x="72583" y="1912"/>
                    </a:cubicBezTo>
                    <a:cubicBezTo>
                      <a:pt x="74374" y="521"/>
                      <a:pt x="76602" y="-193"/>
                      <a:pt x="78869" y="-89"/>
                    </a:cubicBezTo>
                    <a:cubicBezTo>
                      <a:pt x="86394" y="-89"/>
                      <a:pt x="90109" y="4007"/>
                      <a:pt x="90109" y="12103"/>
                    </a:cubicBezTo>
                    <a:cubicBezTo>
                      <a:pt x="89947" y="18028"/>
                      <a:pt x="88823" y="23876"/>
                      <a:pt x="86775" y="29439"/>
                    </a:cubicBezTo>
                    <a:cubicBezTo>
                      <a:pt x="86203" y="31534"/>
                      <a:pt x="85442" y="34011"/>
                      <a:pt x="84584" y="36964"/>
                    </a:cubicBezTo>
                    <a:cubicBezTo>
                      <a:pt x="83727" y="39916"/>
                      <a:pt x="82965" y="42964"/>
                      <a:pt x="82203" y="46489"/>
                    </a:cubicBezTo>
                    <a:cubicBezTo>
                      <a:pt x="81441" y="50013"/>
                      <a:pt x="80870" y="52489"/>
                      <a:pt x="80298" y="55252"/>
                    </a:cubicBezTo>
                    <a:cubicBezTo>
                      <a:pt x="79870" y="57452"/>
                      <a:pt x="79612" y="59681"/>
                      <a:pt x="79536" y="61919"/>
                    </a:cubicBezTo>
                    <a:cubicBezTo>
                      <a:pt x="79536" y="65634"/>
                      <a:pt x="81441" y="67444"/>
                      <a:pt x="85251" y="67444"/>
                    </a:cubicBezTo>
                    <a:lnTo>
                      <a:pt x="97157" y="67444"/>
                    </a:lnTo>
                    <a:lnTo>
                      <a:pt x="106682" y="66777"/>
                    </a:lnTo>
                    <a:cubicBezTo>
                      <a:pt x="110016" y="66777"/>
                      <a:pt x="113540" y="66015"/>
                      <a:pt x="117350" y="65348"/>
                    </a:cubicBezTo>
                    <a:cubicBezTo>
                      <a:pt x="121160" y="64681"/>
                      <a:pt x="126018" y="63824"/>
                      <a:pt x="131543" y="62681"/>
                    </a:cubicBezTo>
                    <a:lnTo>
                      <a:pt x="141925" y="60395"/>
                    </a:lnTo>
                    <a:lnTo>
                      <a:pt x="148211" y="58681"/>
                    </a:lnTo>
                    <a:lnTo>
                      <a:pt x="153831" y="57061"/>
                    </a:lnTo>
                    <a:lnTo>
                      <a:pt x="162023" y="54775"/>
                    </a:lnTo>
                    <a:cubicBezTo>
                      <a:pt x="162023" y="54775"/>
                      <a:pt x="162023" y="55252"/>
                      <a:pt x="162975" y="55728"/>
                    </a:cubicBezTo>
                    <a:cubicBezTo>
                      <a:pt x="163766" y="56261"/>
                      <a:pt x="164528" y="56833"/>
                      <a:pt x="165261" y="57442"/>
                    </a:cubicBezTo>
                    <a:lnTo>
                      <a:pt x="167357" y="59252"/>
                    </a:lnTo>
                    <a:cubicBezTo>
                      <a:pt x="168023" y="59824"/>
                      <a:pt x="168309" y="60300"/>
                      <a:pt x="168309" y="60586"/>
                    </a:cubicBezTo>
                    <a:cubicBezTo>
                      <a:pt x="168337" y="62271"/>
                      <a:pt x="167947" y="63948"/>
                      <a:pt x="167166" y="65443"/>
                    </a:cubicBezTo>
                    <a:cubicBezTo>
                      <a:pt x="166451" y="66882"/>
                      <a:pt x="165528" y="68196"/>
                      <a:pt x="164404" y="69349"/>
                    </a:cubicBezTo>
                    <a:cubicBezTo>
                      <a:pt x="163318" y="70539"/>
                      <a:pt x="162070" y="71568"/>
                      <a:pt x="160689" y="72397"/>
                    </a:cubicBezTo>
                    <a:lnTo>
                      <a:pt x="156593" y="74873"/>
                    </a:lnTo>
                    <a:cubicBezTo>
                      <a:pt x="149393" y="77950"/>
                      <a:pt x="141887" y="80283"/>
                      <a:pt x="134210" y="81826"/>
                    </a:cubicBezTo>
                    <a:cubicBezTo>
                      <a:pt x="126018" y="83541"/>
                      <a:pt x="117922" y="84970"/>
                      <a:pt x="110016" y="86208"/>
                    </a:cubicBezTo>
                    <a:lnTo>
                      <a:pt x="95824" y="88494"/>
                    </a:lnTo>
                    <a:cubicBezTo>
                      <a:pt x="91537" y="89065"/>
                      <a:pt x="87918" y="89827"/>
                      <a:pt x="84775" y="90494"/>
                    </a:cubicBezTo>
                    <a:cubicBezTo>
                      <a:pt x="82117" y="91123"/>
                      <a:pt x="79498" y="91951"/>
                      <a:pt x="76964" y="92971"/>
                    </a:cubicBezTo>
                    <a:cubicBezTo>
                      <a:pt x="75097" y="93666"/>
                      <a:pt x="73497" y="94933"/>
                      <a:pt x="72392" y="96590"/>
                    </a:cubicBezTo>
                    <a:cubicBezTo>
                      <a:pt x="71821" y="98114"/>
                      <a:pt x="71059" y="100876"/>
                      <a:pt x="70011" y="104782"/>
                    </a:cubicBezTo>
                    <a:cubicBezTo>
                      <a:pt x="68963" y="108687"/>
                      <a:pt x="67916" y="113068"/>
                      <a:pt x="66677" y="117831"/>
                    </a:cubicBezTo>
                    <a:cubicBezTo>
                      <a:pt x="65439" y="122593"/>
                      <a:pt x="64296" y="127356"/>
                      <a:pt x="63153" y="132690"/>
                    </a:cubicBezTo>
                    <a:cubicBezTo>
                      <a:pt x="62010" y="138024"/>
                      <a:pt x="61058" y="142215"/>
                      <a:pt x="60295" y="146311"/>
                    </a:cubicBezTo>
                    <a:cubicBezTo>
                      <a:pt x="60295" y="148216"/>
                      <a:pt x="59438" y="150883"/>
                      <a:pt x="58962" y="154312"/>
                    </a:cubicBezTo>
                    <a:cubicBezTo>
                      <a:pt x="58486" y="157741"/>
                      <a:pt x="58010" y="161265"/>
                      <a:pt x="57533" y="164980"/>
                    </a:cubicBezTo>
                    <a:cubicBezTo>
                      <a:pt x="57057" y="168694"/>
                      <a:pt x="56676" y="172123"/>
                      <a:pt x="56390" y="175362"/>
                    </a:cubicBezTo>
                    <a:cubicBezTo>
                      <a:pt x="56105" y="178600"/>
                      <a:pt x="56390" y="181077"/>
                      <a:pt x="56390" y="182696"/>
                    </a:cubicBezTo>
                    <a:cubicBezTo>
                      <a:pt x="55962" y="189726"/>
                      <a:pt x="57800" y="196698"/>
                      <a:pt x="61629" y="202603"/>
                    </a:cubicBezTo>
                    <a:cubicBezTo>
                      <a:pt x="65972" y="207128"/>
                      <a:pt x="72164" y="209376"/>
                      <a:pt x="78393" y="208699"/>
                    </a:cubicBezTo>
                    <a:cubicBezTo>
                      <a:pt x="83594" y="208366"/>
                      <a:pt x="88775" y="207766"/>
                      <a:pt x="93919" y="206890"/>
                    </a:cubicBezTo>
                    <a:cubicBezTo>
                      <a:pt x="99043" y="205870"/>
                      <a:pt x="104054" y="204337"/>
                      <a:pt x="108873" y="202317"/>
                    </a:cubicBezTo>
                    <a:cubicBezTo>
                      <a:pt x="114598" y="199908"/>
                      <a:pt x="120141" y="197079"/>
                      <a:pt x="125446" y="193840"/>
                    </a:cubicBezTo>
                    <a:cubicBezTo>
                      <a:pt x="131352" y="190316"/>
                      <a:pt x="138210" y="185839"/>
                      <a:pt x="145925" y="180315"/>
                    </a:cubicBezTo>
                    <a:cubicBezTo>
                      <a:pt x="148211" y="178600"/>
                      <a:pt x="150497" y="176886"/>
                      <a:pt x="152593" y="174981"/>
                    </a:cubicBezTo>
                    <a:cubicBezTo>
                      <a:pt x="154688" y="173076"/>
                      <a:pt x="156784" y="171457"/>
                      <a:pt x="158689" y="170028"/>
                    </a:cubicBezTo>
                    <a:cubicBezTo>
                      <a:pt x="160394" y="168637"/>
                      <a:pt x="162203" y="167399"/>
                      <a:pt x="164118" y="166313"/>
                    </a:cubicBezTo>
                    <a:cubicBezTo>
                      <a:pt x="165528" y="165361"/>
                      <a:pt x="167185" y="164837"/>
                      <a:pt x="168880" y="164789"/>
                    </a:cubicBezTo>
                    <a:cubicBezTo>
                      <a:pt x="170786" y="164789"/>
                      <a:pt x="171928" y="164789"/>
                      <a:pt x="172405" y="165837"/>
                    </a:cubicBezTo>
                    <a:cubicBezTo>
                      <a:pt x="173005" y="166980"/>
                      <a:pt x="173271" y="168266"/>
                      <a:pt x="173167" y="169552"/>
                    </a:cubicBezTo>
                    <a:cubicBezTo>
                      <a:pt x="173014" y="171323"/>
                      <a:pt x="172500" y="173038"/>
                      <a:pt x="171643" y="174600"/>
                    </a:cubicBezTo>
                    <a:cubicBezTo>
                      <a:pt x="170452" y="176867"/>
                      <a:pt x="169080" y="179029"/>
                      <a:pt x="167547" y="181077"/>
                    </a:cubicBezTo>
                    <a:cubicBezTo>
                      <a:pt x="165585" y="183630"/>
                      <a:pt x="163451" y="186049"/>
                      <a:pt x="161165" y="188316"/>
                    </a:cubicBezTo>
                    <a:cubicBezTo>
                      <a:pt x="158660" y="190840"/>
                      <a:pt x="155984" y="193193"/>
                      <a:pt x="153165" y="195364"/>
                    </a:cubicBezTo>
                    <a:cubicBezTo>
                      <a:pt x="146973" y="200317"/>
                      <a:pt x="140496" y="204889"/>
                      <a:pt x="134115" y="209461"/>
                    </a:cubicBezTo>
                    <a:cubicBezTo>
                      <a:pt x="127590" y="213786"/>
                      <a:pt x="120779" y="217672"/>
                      <a:pt x="113731" y="221082"/>
                    </a:cubicBezTo>
                    <a:cubicBezTo>
                      <a:pt x="107082" y="224320"/>
                      <a:pt x="100167" y="226968"/>
                      <a:pt x="93061" y="228988"/>
                    </a:cubicBezTo>
                    <a:cubicBezTo>
                      <a:pt x="86470" y="230931"/>
                      <a:pt x="79641" y="231931"/>
                      <a:pt x="72773" y="231940"/>
                    </a:cubicBezTo>
                    <a:cubicBezTo>
                      <a:pt x="66239" y="232055"/>
                      <a:pt x="59762" y="230816"/>
                      <a:pt x="53723" y="228321"/>
                    </a:cubicBezTo>
                    <a:cubicBezTo>
                      <a:pt x="48685" y="226178"/>
                      <a:pt x="44189" y="222920"/>
                      <a:pt x="40579" y="218796"/>
                    </a:cubicBezTo>
                    <a:cubicBezTo>
                      <a:pt x="37159" y="214729"/>
                      <a:pt x="34626" y="209995"/>
                      <a:pt x="33149" y="204889"/>
                    </a:cubicBezTo>
                    <a:cubicBezTo>
                      <a:pt x="31225" y="199536"/>
                      <a:pt x="30168" y="193907"/>
                      <a:pt x="30006" y="188221"/>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8" name="Google Shape;1008;p28"/>
              <p:cNvSpPr/>
              <p:nvPr/>
            </p:nvSpPr>
            <p:spPr>
              <a:xfrm>
                <a:off x="4921543" y="3370420"/>
                <a:ext cx="196905" cy="175603"/>
              </a:xfrm>
              <a:custGeom>
                <a:avLst/>
                <a:gdLst/>
                <a:ahLst/>
                <a:cxnLst/>
                <a:rect l="l" t="t" r="r" b="b"/>
                <a:pathLst>
                  <a:path w="196905" h="175603" extrusionOk="0">
                    <a:moveTo>
                      <a:pt x="196405" y="61337"/>
                    </a:moveTo>
                    <a:cubicBezTo>
                      <a:pt x="195900" y="64376"/>
                      <a:pt x="194728" y="67272"/>
                      <a:pt x="192976" y="69815"/>
                    </a:cubicBezTo>
                    <a:cubicBezTo>
                      <a:pt x="188127" y="77378"/>
                      <a:pt x="182850" y="84664"/>
                      <a:pt x="177164" y="91627"/>
                    </a:cubicBezTo>
                    <a:cubicBezTo>
                      <a:pt x="170973" y="99437"/>
                      <a:pt x="163924" y="107248"/>
                      <a:pt x="156304" y="115154"/>
                    </a:cubicBezTo>
                    <a:cubicBezTo>
                      <a:pt x="148684" y="123059"/>
                      <a:pt x="140493" y="130584"/>
                      <a:pt x="131920" y="137823"/>
                    </a:cubicBezTo>
                    <a:cubicBezTo>
                      <a:pt x="123681" y="144815"/>
                      <a:pt x="114918" y="151187"/>
                      <a:pt x="105727" y="156873"/>
                    </a:cubicBezTo>
                    <a:cubicBezTo>
                      <a:pt x="97411" y="162169"/>
                      <a:pt x="88610" y="166665"/>
                      <a:pt x="79437" y="170303"/>
                    </a:cubicBezTo>
                    <a:cubicBezTo>
                      <a:pt x="71561" y="173494"/>
                      <a:pt x="63169" y="175199"/>
                      <a:pt x="54673" y="175352"/>
                    </a:cubicBezTo>
                    <a:lnTo>
                      <a:pt x="53625" y="175352"/>
                    </a:lnTo>
                    <a:cubicBezTo>
                      <a:pt x="38452" y="176533"/>
                      <a:pt x="23554" y="170827"/>
                      <a:pt x="13049" y="159826"/>
                    </a:cubicBezTo>
                    <a:cubicBezTo>
                      <a:pt x="3447" y="147529"/>
                      <a:pt x="-1334" y="132156"/>
                      <a:pt x="-382" y="116582"/>
                    </a:cubicBezTo>
                    <a:cubicBezTo>
                      <a:pt x="-344" y="108743"/>
                      <a:pt x="228" y="100914"/>
                      <a:pt x="1333" y="93151"/>
                    </a:cubicBezTo>
                    <a:cubicBezTo>
                      <a:pt x="2581" y="84626"/>
                      <a:pt x="4628" y="76244"/>
                      <a:pt x="7429" y="68100"/>
                    </a:cubicBezTo>
                    <a:cubicBezTo>
                      <a:pt x="10505" y="59204"/>
                      <a:pt x="14496" y="50650"/>
                      <a:pt x="19335" y="42573"/>
                    </a:cubicBezTo>
                    <a:cubicBezTo>
                      <a:pt x="24659" y="33639"/>
                      <a:pt x="31060" y="25381"/>
                      <a:pt x="38385" y="17999"/>
                    </a:cubicBezTo>
                    <a:cubicBezTo>
                      <a:pt x="43719" y="12522"/>
                      <a:pt x="49929" y="7988"/>
                      <a:pt x="56768" y="4568"/>
                    </a:cubicBezTo>
                    <a:cubicBezTo>
                      <a:pt x="62397" y="1644"/>
                      <a:pt x="68617" y="44"/>
                      <a:pt x="74961" y="-99"/>
                    </a:cubicBezTo>
                    <a:cubicBezTo>
                      <a:pt x="76104" y="-61"/>
                      <a:pt x="77228" y="158"/>
                      <a:pt x="78295" y="568"/>
                    </a:cubicBezTo>
                    <a:cubicBezTo>
                      <a:pt x="79733" y="997"/>
                      <a:pt x="81133" y="1539"/>
                      <a:pt x="82486" y="2187"/>
                    </a:cubicBezTo>
                    <a:cubicBezTo>
                      <a:pt x="85353" y="3616"/>
                      <a:pt x="87906" y="5588"/>
                      <a:pt x="90011" y="7997"/>
                    </a:cubicBezTo>
                    <a:cubicBezTo>
                      <a:pt x="92677" y="11293"/>
                      <a:pt x="94859" y="14951"/>
                      <a:pt x="96488" y="18856"/>
                    </a:cubicBezTo>
                    <a:cubicBezTo>
                      <a:pt x="97974" y="22780"/>
                      <a:pt x="98678" y="26952"/>
                      <a:pt x="98583" y="31143"/>
                    </a:cubicBezTo>
                    <a:cubicBezTo>
                      <a:pt x="98650" y="36801"/>
                      <a:pt x="97783" y="42430"/>
                      <a:pt x="96011" y="47812"/>
                    </a:cubicBezTo>
                    <a:cubicBezTo>
                      <a:pt x="94278" y="53013"/>
                      <a:pt x="91839" y="57947"/>
                      <a:pt x="88772" y="62480"/>
                    </a:cubicBezTo>
                    <a:cubicBezTo>
                      <a:pt x="85334" y="67605"/>
                      <a:pt x="81409" y="72386"/>
                      <a:pt x="77056" y="76768"/>
                    </a:cubicBezTo>
                    <a:cubicBezTo>
                      <a:pt x="72389" y="81626"/>
                      <a:pt x="67531" y="86293"/>
                      <a:pt x="61054" y="92389"/>
                    </a:cubicBezTo>
                    <a:cubicBezTo>
                      <a:pt x="59025" y="94294"/>
                      <a:pt x="56644" y="96389"/>
                      <a:pt x="53911" y="98675"/>
                    </a:cubicBezTo>
                    <a:lnTo>
                      <a:pt x="45052" y="106010"/>
                    </a:lnTo>
                    <a:lnTo>
                      <a:pt x="35527" y="113915"/>
                    </a:lnTo>
                    <a:lnTo>
                      <a:pt x="26002" y="122012"/>
                    </a:lnTo>
                    <a:cubicBezTo>
                      <a:pt x="26888" y="141062"/>
                      <a:pt x="37404" y="150587"/>
                      <a:pt x="57530" y="150587"/>
                    </a:cubicBezTo>
                    <a:cubicBezTo>
                      <a:pt x="69970" y="150291"/>
                      <a:pt x="82200" y="147272"/>
                      <a:pt x="93344" y="141728"/>
                    </a:cubicBezTo>
                    <a:cubicBezTo>
                      <a:pt x="99173" y="138938"/>
                      <a:pt x="104746" y="135661"/>
                      <a:pt x="110013" y="131918"/>
                    </a:cubicBezTo>
                    <a:cubicBezTo>
                      <a:pt x="115347" y="128108"/>
                      <a:pt x="120681" y="124107"/>
                      <a:pt x="125824" y="120107"/>
                    </a:cubicBezTo>
                    <a:cubicBezTo>
                      <a:pt x="128396" y="118106"/>
                      <a:pt x="131158" y="115725"/>
                      <a:pt x="134206" y="112963"/>
                    </a:cubicBezTo>
                    <a:cubicBezTo>
                      <a:pt x="137254" y="110201"/>
                      <a:pt x="140398" y="107343"/>
                      <a:pt x="143731" y="104295"/>
                    </a:cubicBezTo>
                    <a:lnTo>
                      <a:pt x="153256" y="94770"/>
                    </a:lnTo>
                    <a:lnTo>
                      <a:pt x="162781" y="86007"/>
                    </a:lnTo>
                    <a:lnTo>
                      <a:pt x="168592" y="80292"/>
                    </a:lnTo>
                    <a:lnTo>
                      <a:pt x="175164" y="73815"/>
                    </a:lnTo>
                    <a:lnTo>
                      <a:pt x="183641" y="65243"/>
                    </a:lnTo>
                    <a:cubicBezTo>
                      <a:pt x="186670" y="61966"/>
                      <a:pt x="190566" y="59623"/>
                      <a:pt x="194880" y="58480"/>
                    </a:cubicBezTo>
                    <a:cubicBezTo>
                      <a:pt x="195833" y="58385"/>
                      <a:pt x="196405" y="59337"/>
                      <a:pt x="196405" y="61337"/>
                    </a:cubicBezTo>
                    <a:close/>
                    <a:moveTo>
                      <a:pt x="74485" y="37620"/>
                    </a:moveTo>
                    <a:cubicBezTo>
                      <a:pt x="74533" y="34667"/>
                      <a:pt x="73666" y="31772"/>
                      <a:pt x="72008" y="29333"/>
                    </a:cubicBezTo>
                    <a:cubicBezTo>
                      <a:pt x="70675" y="27171"/>
                      <a:pt x="68350" y="25809"/>
                      <a:pt x="65817" y="25714"/>
                    </a:cubicBezTo>
                    <a:cubicBezTo>
                      <a:pt x="63350" y="25924"/>
                      <a:pt x="60969" y="26705"/>
                      <a:pt x="58864" y="28000"/>
                    </a:cubicBezTo>
                    <a:cubicBezTo>
                      <a:pt x="55425" y="30038"/>
                      <a:pt x="52415" y="32724"/>
                      <a:pt x="50006" y="35906"/>
                    </a:cubicBezTo>
                    <a:cubicBezTo>
                      <a:pt x="43081" y="44526"/>
                      <a:pt x="37518" y="54165"/>
                      <a:pt x="33527" y="64481"/>
                    </a:cubicBezTo>
                    <a:cubicBezTo>
                      <a:pt x="28774" y="76301"/>
                      <a:pt x="25564" y="88693"/>
                      <a:pt x="24002" y="101342"/>
                    </a:cubicBezTo>
                    <a:cubicBezTo>
                      <a:pt x="30670" y="96009"/>
                      <a:pt x="36290" y="91151"/>
                      <a:pt x="40861" y="86960"/>
                    </a:cubicBezTo>
                    <a:cubicBezTo>
                      <a:pt x="45433" y="82769"/>
                      <a:pt x="49624" y="78768"/>
                      <a:pt x="53244" y="75053"/>
                    </a:cubicBezTo>
                    <a:cubicBezTo>
                      <a:pt x="56863" y="71339"/>
                      <a:pt x="58292" y="69815"/>
                      <a:pt x="60769" y="66957"/>
                    </a:cubicBezTo>
                    <a:cubicBezTo>
                      <a:pt x="63283" y="63957"/>
                      <a:pt x="65579" y="60766"/>
                      <a:pt x="67627" y="57432"/>
                    </a:cubicBezTo>
                    <a:cubicBezTo>
                      <a:pt x="69646" y="54460"/>
                      <a:pt x="71313" y="51270"/>
                      <a:pt x="72580" y="47907"/>
                    </a:cubicBezTo>
                    <a:cubicBezTo>
                      <a:pt x="73875" y="44631"/>
                      <a:pt x="74523" y="41144"/>
                      <a:pt x="74485" y="37620"/>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9" name="Google Shape;1009;p28"/>
              <p:cNvSpPr/>
              <p:nvPr/>
            </p:nvSpPr>
            <p:spPr>
              <a:xfrm>
                <a:off x="5093017" y="3391185"/>
                <a:ext cx="140266" cy="165068"/>
              </a:xfrm>
              <a:custGeom>
                <a:avLst/>
                <a:gdLst/>
                <a:ahLst/>
                <a:cxnLst/>
                <a:rect l="l" t="t" r="r" b="b"/>
                <a:pathLst>
                  <a:path w="140266" h="165068" extrusionOk="0">
                    <a:moveTo>
                      <a:pt x="138564" y="33048"/>
                    </a:moveTo>
                    <a:cubicBezTo>
                      <a:pt x="137640" y="34915"/>
                      <a:pt x="136345" y="36563"/>
                      <a:pt x="134753" y="37906"/>
                    </a:cubicBezTo>
                    <a:cubicBezTo>
                      <a:pt x="133344" y="39154"/>
                      <a:pt x="131687" y="40087"/>
                      <a:pt x="129896" y="40668"/>
                    </a:cubicBezTo>
                    <a:cubicBezTo>
                      <a:pt x="128200" y="41221"/>
                      <a:pt x="126438" y="41516"/>
                      <a:pt x="124657" y="41525"/>
                    </a:cubicBezTo>
                    <a:cubicBezTo>
                      <a:pt x="122857" y="41506"/>
                      <a:pt x="121057" y="41249"/>
                      <a:pt x="119323" y="40763"/>
                    </a:cubicBezTo>
                    <a:cubicBezTo>
                      <a:pt x="117295" y="40249"/>
                      <a:pt x="115218" y="39935"/>
                      <a:pt x="113132" y="39811"/>
                    </a:cubicBezTo>
                    <a:cubicBezTo>
                      <a:pt x="108007" y="40040"/>
                      <a:pt x="102978" y="41202"/>
                      <a:pt x="98273" y="43240"/>
                    </a:cubicBezTo>
                    <a:cubicBezTo>
                      <a:pt x="92168" y="45678"/>
                      <a:pt x="86281" y="48612"/>
                      <a:pt x="80651" y="52003"/>
                    </a:cubicBezTo>
                    <a:cubicBezTo>
                      <a:pt x="74556" y="55670"/>
                      <a:pt x="68679" y="59680"/>
                      <a:pt x="63030" y="64004"/>
                    </a:cubicBezTo>
                    <a:cubicBezTo>
                      <a:pt x="57896" y="68005"/>
                      <a:pt x="53086" y="72396"/>
                      <a:pt x="48648" y="77149"/>
                    </a:cubicBezTo>
                    <a:cubicBezTo>
                      <a:pt x="46552" y="79625"/>
                      <a:pt x="44266" y="82292"/>
                      <a:pt x="41885" y="85245"/>
                    </a:cubicBezTo>
                    <a:cubicBezTo>
                      <a:pt x="39503" y="88198"/>
                      <a:pt x="37217" y="91341"/>
                      <a:pt x="35027" y="94770"/>
                    </a:cubicBezTo>
                    <a:cubicBezTo>
                      <a:pt x="32893" y="97847"/>
                      <a:pt x="30931" y="101019"/>
                      <a:pt x="29121" y="104295"/>
                    </a:cubicBezTo>
                    <a:cubicBezTo>
                      <a:pt x="27464" y="107286"/>
                      <a:pt x="26206" y="110496"/>
                      <a:pt x="25407" y="113820"/>
                    </a:cubicBezTo>
                    <a:cubicBezTo>
                      <a:pt x="25092" y="115906"/>
                      <a:pt x="25092" y="118021"/>
                      <a:pt x="25407" y="120107"/>
                    </a:cubicBezTo>
                    <a:cubicBezTo>
                      <a:pt x="25407" y="122583"/>
                      <a:pt x="25407" y="125250"/>
                      <a:pt x="25978" y="128203"/>
                    </a:cubicBezTo>
                    <a:cubicBezTo>
                      <a:pt x="26549" y="131156"/>
                      <a:pt x="26645" y="134109"/>
                      <a:pt x="27026" y="137156"/>
                    </a:cubicBezTo>
                    <a:cubicBezTo>
                      <a:pt x="27397" y="140128"/>
                      <a:pt x="27588" y="143119"/>
                      <a:pt x="27597" y="146110"/>
                    </a:cubicBezTo>
                    <a:cubicBezTo>
                      <a:pt x="27597" y="147825"/>
                      <a:pt x="27597" y="149444"/>
                      <a:pt x="27597" y="150968"/>
                    </a:cubicBezTo>
                    <a:cubicBezTo>
                      <a:pt x="27597" y="152444"/>
                      <a:pt x="27407" y="153921"/>
                      <a:pt x="27026" y="155349"/>
                    </a:cubicBezTo>
                    <a:cubicBezTo>
                      <a:pt x="26740" y="156502"/>
                      <a:pt x="26140" y="157550"/>
                      <a:pt x="25311" y="158397"/>
                    </a:cubicBezTo>
                    <a:cubicBezTo>
                      <a:pt x="24292" y="159607"/>
                      <a:pt x="23111" y="160674"/>
                      <a:pt x="21787" y="161540"/>
                    </a:cubicBezTo>
                    <a:cubicBezTo>
                      <a:pt x="20387" y="162503"/>
                      <a:pt x="18891" y="163303"/>
                      <a:pt x="17311" y="163922"/>
                    </a:cubicBezTo>
                    <a:cubicBezTo>
                      <a:pt x="15853" y="164608"/>
                      <a:pt x="14253" y="164969"/>
                      <a:pt x="12643" y="164969"/>
                    </a:cubicBezTo>
                    <a:cubicBezTo>
                      <a:pt x="10071" y="164808"/>
                      <a:pt x="7747" y="163379"/>
                      <a:pt x="6452" y="161159"/>
                    </a:cubicBezTo>
                    <a:cubicBezTo>
                      <a:pt x="4528" y="158254"/>
                      <a:pt x="3147" y="155025"/>
                      <a:pt x="2356" y="151634"/>
                    </a:cubicBezTo>
                    <a:cubicBezTo>
                      <a:pt x="1194" y="146691"/>
                      <a:pt x="460" y="141652"/>
                      <a:pt x="165" y="136585"/>
                    </a:cubicBezTo>
                    <a:cubicBezTo>
                      <a:pt x="165" y="130870"/>
                      <a:pt x="-501" y="124584"/>
                      <a:pt x="-501" y="117535"/>
                    </a:cubicBezTo>
                    <a:cubicBezTo>
                      <a:pt x="-501" y="115535"/>
                      <a:pt x="-501" y="112582"/>
                      <a:pt x="-501" y="108677"/>
                    </a:cubicBezTo>
                    <a:cubicBezTo>
                      <a:pt x="-501" y="104771"/>
                      <a:pt x="-501" y="100771"/>
                      <a:pt x="-501" y="96770"/>
                    </a:cubicBezTo>
                    <a:cubicBezTo>
                      <a:pt x="-501" y="92770"/>
                      <a:pt x="-501" y="89055"/>
                      <a:pt x="-25" y="85721"/>
                    </a:cubicBezTo>
                    <a:cubicBezTo>
                      <a:pt x="451" y="82388"/>
                      <a:pt x="-25" y="80483"/>
                      <a:pt x="-25" y="79721"/>
                    </a:cubicBezTo>
                    <a:cubicBezTo>
                      <a:pt x="-25" y="78959"/>
                      <a:pt x="-25" y="75530"/>
                      <a:pt x="-25" y="72482"/>
                    </a:cubicBezTo>
                    <a:cubicBezTo>
                      <a:pt x="-25" y="69434"/>
                      <a:pt x="-25" y="66005"/>
                      <a:pt x="642" y="62385"/>
                    </a:cubicBezTo>
                    <a:cubicBezTo>
                      <a:pt x="1309" y="58766"/>
                      <a:pt x="1213" y="55051"/>
                      <a:pt x="1594" y="51241"/>
                    </a:cubicBezTo>
                    <a:cubicBezTo>
                      <a:pt x="1975" y="47431"/>
                      <a:pt x="2356" y="43907"/>
                      <a:pt x="2832" y="40763"/>
                    </a:cubicBezTo>
                    <a:cubicBezTo>
                      <a:pt x="2832" y="39525"/>
                      <a:pt x="2832" y="37620"/>
                      <a:pt x="3404" y="35239"/>
                    </a:cubicBezTo>
                    <a:cubicBezTo>
                      <a:pt x="3975" y="32858"/>
                      <a:pt x="3404" y="30286"/>
                      <a:pt x="4166" y="27714"/>
                    </a:cubicBezTo>
                    <a:cubicBezTo>
                      <a:pt x="4928" y="25142"/>
                      <a:pt x="4166" y="22666"/>
                      <a:pt x="5023" y="20285"/>
                    </a:cubicBezTo>
                    <a:cubicBezTo>
                      <a:pt x="5185" y="18485"/>
                      <a:pt x="5500" y="16694"/>
                      <a:pt x="5976" y="14951"/>
                    </a:cubicBezTo>
                    <a:cubicBezTo>
                      <a:pt x="6443" y="13360"/>
                      <a:pt x="7156" y="11855"/>
                      <a:pt x="8071" y="10474"/>
                    </a:cubicBezTo>
                    <a:cubicBezTo>
                      <a:pt x="9290" y="8740"/>
                      <a:pt x="10662" y="7112"/>
                      <a:pt x="12167" y="5616"/>
                    </a:cubicBezTo>
                    <a:cubicBezTo>
                      <a:pt x="13691" y="4016"/>
                      <a:pt x="15462" y="2673"/>
                      <a:pt x="17406" y="1616"/>
                    </a:cubicBezTo>
                    <a:cubicBezTo>
                      <a:pt x="19244" y="511"/>
                      <a:pt x="21349" y="-80"/>
                      <a:pt x="23501" y="-99"/>
                    </a:cubicBezTo>
                    <a:cubicBezTo>
                      <a:pt x="25416" y="-80"/>
                      <a:pt x="27312" y="377"/>
                      <a:pt x="29026" y="1235"/>
                    </a:cubicBezTo>
                    <a:cubicBezTo>
                      <a:pt x="30341" y="1911"/>
                      <a:pt x="31483" y="2892"/>
                      <a:pt x="32360" y="4092"/>
                    </a:cubicBezTo>
                    <a:cubicBezTo>
                      <a:pt x="33169" y="5150"/>
                      <a:pt x="33779" y="6340"/>
                      <a:pt x="34169" y="7616"/>
                    </a:cubicBezTo>
                    <a:cubicBezTo>
                      <a:pt x="34293" y="8693"/>
                      <a:pt x="34293" y="9779"/>
                      <a:pt x="34169" y="10855"/>
                    </a:cubicBezTo>
                    <a:cubicBezTo>
                      <a:pt x="34075" y="11884"/>
                      <a:pt x="33884" y="12903"/>
                      <a:pt x="33598" y="13903"/>
                    </a:cubicBezTo>
                    <a:cubicBezTo>
                      <a:pt x="33598" y="15427"/>
                      <a:pt x="32741" y="17237"/>
                      <a:pt x="32074" y="19332"/>
                    </a:cubicBezTo>
                    <a:cubicBezTo>
                      <a:pt x="31407" y="21428"/>
                      <a:pt x="30836" y="23618"/>
                      <a:pt x="30074" y="26000"/>
                    </a:cubicBezTo>
                    <a:lnTo>
                      <a:pt x="28169" y="32667"/>
                    </a:lnTo>
                    <a:cubicBezTo>
                      <a:pt x="27597" y="34763"/>
                      <a:pt x="27121" y="36668"/>
                      <a:pt x="26740" y="38382"/>
                    </a:cubicBezTo>
                    <a:cubicBezTo>
                      <a:pt x="26378" y="39525"/>
                      <a:pt x="26149" y="40706"/>
                      <a:pt x="26073" y="41906"/>
                    </a:cubicBezTo>
                    <a:cubicBezTo>
                      <a:pt x="26159" y="43497"/>
                      <a:pt x="26159" y="45078"/>
                      <a:pt x="26073" y="46669"/>
                    </a:cubicBezTo>
                    <a:cubicBezTo>
                      <a:pt x="26073" y="49050"/>
                      <a:pt x="25502" y="51812"/>
                      <a:pt x="25216" y="54860"/>
                    </a:cubicBezTo>
                    <a:cubicBezTo>
                      <a:pt x="24930" y="57908"/>
                      <a:pt x="25216" y="61147"/>
                      <a:pt x="24454" y="64385"/>
                    </a:cubicBezTo>
                    <a:cubicBezTo>
                      <a:pt x="23692" y="67624"/>
                      <a:pt x="24454" y="70577"/>
                      <a:pt x="24454" y="73148"/>
                    </a:cubicBezTo>
                    <a:lnTo>
                      <a:pt x="24454" y="75530"/>
                    </a:lnTo>
                    <a:cubicBezTo>
                      <a:pt x="24397" y="76196"/>
                      <a:pt x="24397" y="76863"/>
                      <a:pt x="24454" y="77530"/>
                    </a:cubicBezTo>
                    <a:cubicBezTo>
                      <a:pt x="28331" y="72644"/>
                      <a:pt x="32617" y="67595"/>
                      <a:pt x="37313" y="62385"/>
                    </a:cubicBezTo>
                    <a:cubicBezTo>
                      <a:pt x="41980" y="57051"/>
                      <a:pt x="46838" y="51908"/>
                      <a:pt x="52267" y="46764"/>
                    </a:cubicBezTo>
                    <a:cubicBezTo>
                      <a:pt x="57696" y="41621"/>
                      <a:pt x="63030" y="37239"/>
                      <a:pt x="68745" y="32096"/>
                    </a:cubicBezTo>
                    <a:cubicBezTo>
                      <a:pt x="74251" y="27629"/>
                      <a:pt x="80042" y="23533"/>
                      <a:pt x="86081" y="19808"/>
                    </a:cubicBezTo>
                    <a:cubicBezTo>
                      <a:pt x="91662" y="16437"/>
                      <a:pt x="97568" y="13627"/>
                      <a:pt x="103702" y="11426"/>
                    </a:cubicBezTo>
                    <a:cubicBezTo>
                      <a:pt x="109208" y="9464"/>
                      <a:pt x="114999" y="8436"/>
                      <a:pt x="120847" y="8378"/>
                    </a:cubicBezTo>
                    <a:cubicBezTo>
                      <a:pt x="123724" y="8407"/>
                      <a:pt x="126562" y="9093"/>
                      <a:pt x="129134" y="10379"/>
                    </a:cubicBezTo>
                    <a:cubicBezTo>
                      <a:pt x="131353" y="11588"/>
                      <a:pt x="133382" y="13131"/>
                      <a:pt x="135135" y="14951"/>
                    </a:cubicBezTo>
                    <a:cubicBezTo>
                      <a:pt x="136592" y="16503"/>
                      <a:pt x="137754" y="18313"/>
                      <a:pt x="138564" y="20285"/>
                    </a:cubicBezTo>
                    <a:cubicBezTo>
                      <a:pt x="139259" y="21713"/>
                      <a:pt x="139640" y="23266"/>
                      <a:pt x="139707" y="24857"/>
                    </a:cubicBezTo>
                    <a:lnTo>
                      <a:pt x="139707" y="24857"/>
                    </a:lnTo>
                    <a:cubicBezTo>
                      <a:pt x="139926" y="27638"/>
                      <a:pt x="139535" y="30438"/>
                      <a:pt x="138564" y="3304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0" name="Google Shape;1010;p28"/>
              <p:cNvSpPr/>
              <p:nvPr/>
            </p:nvSpPr>
            <p:spPr>
              <a:xfrm>
                <a:off x="5256733" y="3406901"/>
                <a:ext cx="328987" cy="152242"/>
              </a:xfrm>
              <a:custGeom>
                <a:avLst/>
                <a:gdLst/>
                <a:ahLst/>
                <a:cxnLst/>
                <a:rect l="l" t="t" r="r" b="b"/>
                <a:pathLst>
                  <a:path w="328987" h="152242" extrusionOk="0">
                    <a:moveTo>
                      <a:pt x="221546" y="12188"/>
                    </a:moveTo>
                    <a:cubicBezTo>
                      <a:pt x="221222" y="15675"/>
                      <a:pt x="220679" y="19142"/>
                      <a:pt x="219926" y="22571"/>
                    </a:cubicBezTo>
                    <a:cubicBezTo>
                      <a:pt x="219259" y="26285"/>
                      <a:pt x="218402" y="30095"/>
                      <a:pt x="217545" y="34191"/>
                    </a:cubicBezTo>
                    <a:cubicBezTo>
                      <a:pt x="216688" y="38287"/>
                      <a:pt x="215735" y="42573"/>
                      <a:pt x="214974" y="47145"/>
                    </a:cubicBezTo>
                    <a:cubicBezTo>
                      <a:pt x="214211" y="51717"/>
                      <a:pt x="213545" y="56670"/>
                      <a:pt x="213164" y="61623"/>
                    </a:cubicBezTo>
                    <a:cubicBezTo>
                      <a:pt x="212830" y="66824"/>
                      <a:pt x="212830" y="72044"/>
                      <a:pt x="213164" y="77244"/>
                    </a:cubicBezTo>
                    <a:cubicBezTo>
                      <a:pt x="213449" y="81730"/>
                      <a:pt x="214345" y="86150"/>
                      <a:pt x="215831" y="90389"/>
                    </a:cubicBezTo>
                    <a:cubicBezTo>
                      <a:pt x="217069" y="94056"/>
                      <a:pt x="219241" y="97332"/>
                      <a:pt x="222117" y="99914"/>
                    </a:cubicBezTo>
                    <a:cubicBezTo>
                      <a:pt x="225156" y="102447"/>
                      <a:pt x="228927" y="103924"/>
                      <a:pt x="232881" y="104105"/>
                    </a:cubicBezTo>
                    <a:cubicBezTo>
                      <a:pt x="238672" y="104314"/>
                      <a:pt x="244425" y="103105"/>
                      <a:pt x="249644" y="100580"/>
                    </a:cubicBezTo>
                    <a:cubicBezTo>
                      <a:pt x="255864" y="97732"/>
                      <a:pt x="261713" y="94151"/>
                      <a:pt x="267075" y="89912"/>
                    </a:cubicBezTo>
                    <a:cubicBezTo>
                      <a:pt x="273104" y="85226"/>
                      <a:pt x="278801" y="80140"/>
                      <a:pt x="284125" y="74672"/>
                    </a:cubicBezTo>
                    <a:cubicBezTo>
                      <a:pt x="289649" y="68957"/>
                      <a:pt x="294888" y="63147"/>
                      <a:pt x="299746" y="57146"/>
                    </a:cubicBezTo>
                    <a:cubicBezTo>
                      <a:pt x="304604" y="51146"/>
                      <a:pt x="309271" y="45335"/>
                      <a:pt x="313176" y="39716"/>
                    </a:cubicBezTo>
                    <a:cubicBezTo>
                      <a:pt x="317081" y="34096"/>
                      <a:pt x="320510" y="29143"/>
                      <a:pt x="322701" y="24952"/>
                    </a:cubicBezTo>
                    <a:cubicBezTo>
                      <a:pt x="323111" y="24352"/>
                      <a:pt x="323625" y="23838"/>
                      <a:pt x="324225" y="23428"/>
                    </a:cubicBezTo>
                    <a:cubicBezTo>
                      <a:pt x="324568" y="23342"/>
                      <a:pt x="324930" y="23342"/>
                      <a:pt x="325273" y="23428"/>
                    </a:cubicBezTo>
                    <a:cubicBezTo>
                      <a:pt x="325273" y="23428"/>
                      <a:pt x="326321" y="23428"/>
                      <a:pt x="327273" y="24761"/>
                    </a:cubicBezTo>
                    <a:cubicBezTo>
                      <a:pt x="328245" y="26038"/>
                      <a:pt x="328664" y="27657"/>
                      <a:pt x="328416" y="29238"/>
                    </a:cubicBezTo>
                    <a:cubicBezTo>
                      <a:pt x="328502" y="30696"/>
                      <a:pt x="328502" y="32162"/>
                      <a:pt x="328416" y="33620"/>
                    </a:cubicBezTo>
                    <a:cubicBezTo>
                      <a:pt x="328178" y="35325"/>
                      <a:pt x="327825" y="37011"/>
                      <a:pt x="327369" y="38668"/>
                    </a:cubicBezTo>
                    <a:cubicBezTo>
                      <a:pt x="326711" y="40773"/>
                      <a:pt x="325949" y="42840"/>
                      <a:pt x="325083" y="44859"/>
                    </a:cubicBezTo>
                    <a:cubicBezTo>
                      <a:pt x="323930" y="47507"/>
                      <a:pt x="322625" y="50079"/>
                      <a:pt x="321177" y="52574"/>
                    </a:cubicBezTo>
                    <a:cubicBezTo>
                      <a:pt x="318415" y="57337"/>
                      <a:pt x="314986" y="62099"/>
                      <a:pt x="310985" y="68195"/>
                    </a:cubicBezTo>
                    <a:cubicBezTo>
                      <a:pt x="306804" y="74139"/>
                      <a:pt x="302327" y="79864"/>
                      <a:pt x="297555" y="85340"/>
                    </a:cubicBezTo>
                    <a:cubicBezTo>
                      <a:pt x="292507" y="91170"/>
                      <a:pt x="287135" y="96704"/>
                      <a:pt x="281458" y="101914"/>
                    </a:cubicBezTo>
                    <a:cubicBezTo>
                      <a:pt x="275876" y="107124"/>
                      <a:pt x="269856" y="111839"/>
                      <a:pt x="263456" y="116011"/>
                    </a:cubicBezTo>
                    <a:cubicBezTo>
                      <a:pt x="257502" y="119926"/>
                      <a:pt x="251112" y="123126"/>
                      <a:pt x="244406" y="125536"/>
                    </a:cubicBezTo>
                    <a:cubicBezTo>
                      <a:pt x="237919" y="127774"/>
                      <a:pt x="231071" y="128774"/>
                      <a:pt x="224213" y="128489"/>
                    </a:cubicBezTo>
                    <a:cubicBezTo>
                      <a:pt x="217297" y="128174"/>
                      <a:pt x="210649" y="125746"/>
                      <a:pt x="205163" y="121536"/>
                    </a:cubicBezTo>
                    <a:cubicBezTo>
                      <a:pt x="200381" y="117544"/>
                      <a:pt x="196657" y="112439"/>
                      <a:pt x="194304" y="106676"/>
                    </a:cubicBezTo>
                    <a:cubicBezTo>
                      <a:pt x="191427" y="100095"/>
                      <a:pt x="189694" y="93075"/>
                      <a:pt x="189161" y="85912"/>
                    </a:cubicBezTo>
                    <a:cubicBezTo>
                      <a:pt x="188437" y="78921"/>
                      <a:pt x="188179" y="71891"/>
                      <a:pt x="188399" y="64862"/>
                    </a:cubicBezTo>
                    <a:cubicBezTo>
                      <a:pt x="188399" y="62890"/>
                      <a:pt x="188685" y="60318"/>
                      <a:pt x="189256" y="57146"/>
                    </a:cubicBezTo>
                    <a:cubicBezTo>
                      <a:pt x="189256" y="54003"/>
                      <a:pt x="189923" y="50860"/>
                      <a:pt x="190113" y="47621"/>
                    </a:cubicBezTo>
                    <a:cubicBezTo>
                      <a:pt x="190351" y="44993"/>
                      <a:pt x="190351" y="42345"/>
                      <a:pt x="190113" y="39716"/>
                    </a:cubicBezTo>
                    <a:cubicBezTo>
                      <a:pt x="190113" y="37430"/>
                      <a:pt x="189351" y="36287"/>
                      <a:pt x="188303" y="36191"/>
                    </a:cubicBezTo>
                    <a:cubicBezTo>
                      <a:pt x="187256" y="36096"/>
                      <a:pt x="185732" y="37525"/>
                      <a:pt x="182874" y="40287"/>
                    </a:cubicBezTo>
                    <a:cubicBezTo>
                      <a:pt x="180016" y="43049"/>
                      <a:pt x="176492" y="46764"/>
                      <a:pt x="172397" y="51336"/>
                    </a:cubicBezTo>
                    <a:cubicBezTo>
                      <a:pt x="168301" y="55908"/>
                      <a:pt x="163919" y="60861"/>
                      <a:pt x="159252" y="66957"/>
                    </a:cubicBezTo>
                    <a:cubicBezTo>
                      <a:pt x="154585" y="73053"/>
                      <a:pt x="149727" y="78673"/>
                      <a:pt x="145917" y="84674"/>
                    </a:cubicBezTo>
                    <a:lnTo>
                      <a:pt x="141726" y="90770"/>
                    </a:lnTo>
                    <a:cubicBezTo>
                      <a:pt x="140202" y="93151"/>
                      <a:pt x="138583" y="95532"/>
                      <a:pt x="137059" y="98009"/>
                    </a:cubicBezTo>
                    <a:lnTo>
                      <a:pt x="132773" y="104962"/>
                    </a:lnTo>
                    <a:cubicBezTo>
                      <a:pt x="131344" y="107248"/>
                      <a:pt x="130296" y="109248"/>
                      <a:pt x="129534" y="110772"/>
                    </a:cubicBezTo>
                    <a:cubicBezTo>
                      <a:pt x="128772" y="112296"/>
                      <a:pt x="127248" y="115630"/>
                      <a:pt x="126201" y="117821"/>
                    </a:cubicBezTo>
                    <a:cubicBezTo>
                      <a:pt x="125153" y="120011"/>
                      <a:pt x="123915" y="121916"/>
                      <a:pt x="122866" y="123536"/>
                    </a:cubicBezTo>
                    <a:cubicBezTo>
                      <a:pt x="121895" y="124926"/>
                      <a:pt x="120781" y="126203"/>
                      <a:pt x="119533" y="127346"/>
                    </a:cubicBezTo>
                    <a:cubicBezTo>
                      <a:pt x="118561" y="128146"/>
                      <a:pt x="117361" y="128622"/>
                      <a:pt x="116104" y="128679"/>
                    </a:cubicBezTo>
                    <a:lnTo>
                      <a:pt x="116104" y="128679"/>
                    </a:lnTo>
                    <a:lnTo>
                      <a:pt x="112961" y="127631"/>
                    </a:lnTo>
                    <a:cubicBezTo>
                      <a:pt x="111427" y="127022"/>
                      <a:pt x="109960" y="126260"/>
                      <a:pt x="108579" y="125345"/>
                    </a:cubicBezTo>
                    <a:cubicBezTo>
                      <a:pt x="107141" y="124431"/>
                      <a:pt x="105769" y="123412"/>
                      <a:pt x="104483" y="122298"/>
                    </a:cubicBezTo>
                    <a:cubicBezTo>
                      <a:pt x="103436" y="121450"/>
                      <a:pt x="102645" y="120326"/>
                      <a:pt x="102197" y="119059"/>
                    </a:cubicBezTo>
                    <a:cubicBezTo>
                      <a:pt x="101959" y="117802"/>
                      <a:pt x="101797" y="116525"/>
                      <a:pt x="101721" y="115249"/>
                    </a:cubicBezTo>
                    <a:cubicBezTo>
                      <a:pt x="101721" y="113630"/>
                      <a:pt x="101721" y="111629"/>
                      <a:pt x="101721" y="109248"/>
                    </a:cubicBezTo>
                    <a:cubicBezTo>
                      <a:pt x="101721" y="106867"/>
                      <a:pt x="101721" y="103819"/>
                      <a:pt x="101721" y="100295"/>
                    </a:cubicBezTo>
                    <a:cubicBezTo>
                      <a:pt x="101721" y="96770"/>
                      <a:pt x="101721" y="92484"/>
                      <a:pt x="102293" y="87626"/>
                    </a:cubicBezTo>
                    <a:cubicBezTo>
                      <a:pt x="102864" y="82769"/>
                      <a:pt x="102293" y="78101"/>
                      <a:pt x="102864" y="73053"/>
                    </a:cubicBezTo>
                    <a:cubicBezTo>
                      <a:pt x="103436" y="68005"/>
                      <a:pt x="102864" y="63528"/>
                      <a:pt x="102864" y="58575"/>
                    </a:cubicBezTo>
                    <a:cubicBezTo>
                      <a:pt x="102702" y="54327"/>
                      <a:pt x="102254" y="50098"/>
                      <a:pt x="101531" y="45907"/>
                    </a:cubicBezTo>
                    <a:cubicBezTo>
                      <a:pt x="101074" y="42821"/>
                      <a:pt x="100045" y="39849"/>
                      <a:pt x="98482" y="37144"/>
                    </a:cubicBezTo>
                    <a:cubicBezTo>
                      <a:pt x="89624" y="39049"/>
                      <a:pt x="78956" y="49812"/>
                      <a:pt x="66669" y="69434"/>
                    </a:cubicBezTo>
                    <a:cubicBezTo>
                      <a:pt x="58383" y="82578"/>
                      <a:pt x="51334" y="94294"/>
                      <a:pt x="45619" y="104676"/>
                    </a:cubicBezTo>
                    <a:cubicBezTo>
                      <a:pt x="40695" y="113258"/>
                      <a:pt x="36304" y="122126"/>
                      <a:pt x="32474" y="131251"/>
                    </a:cubicBezTo>
                    <a:cubicBezTo>
                      <a:pt x="30665" y="135537"/>
                      <a:pt x="28950" y="139061"/>
                      <a:pt x="27522" y="141824"/>
                    </a:cubicBezTo>
                    <a:cubicBezTo>
                      <a:pt x="26321" y="144119"/>
                      <a:pt x="24854" y="146262"/>
                      <a:pt x="23140" y="148205"/>
                    </a:cubicBezTo>
                    <a:cubicBezTo>
                      <a:pt x="21959" y="149577"/>
                      <a:pt x="20492" y="150682"/>
                      <a:pt x="18854" y="151444"/>
                    </a:cubicBezTo>
                    <a:cubicBezTo>
                      <a:pt x="17263" y="152015"/>
                      <a:pt x="15577" y="152235"/>
                      <a:pt x="13900" y="152111"/>
                    </a:cubicBezTo>
                    <a:cubicBezTo>
                      <a:pt x="11615" y="152063"/>
                      <a:pt x="9395" y="151330"/>
                      <a:pt x="7519" y="150015"/>
                    </a:cubicBezTo>
                    <a:cubicBezTo>
                      <a:pt x="5919" y="148786"/>
                      <a:pt x="4642" y="147186"/>
                      <a:pt x="3804" y="145348"/>
                    </a:cubicBezTo>
                    <a:cubicBezTo>
                      <a:pt x="2766" y="143205"/>
                      <a:pt x="2023" y="140928"/>
                      <a:pt x="1613" y="138585"/>
                    </a:cubicBezTo>
                    <a:cubicBezTo>
                      <a:pt x="1613" y="136013"/>
                      <a:pt x="661" y="133156"/>
                      <a:pt x="280" y="129917"/>
                    </a:cubicBezTo>
                    <a:cubicBezTo>
                      <a:pt x="-320" y="124450"/>
                      <a:pt x="-577" y="118945"/>
                      <a:pt x="-482" y="113439"/>
                    </a:cubicBezTo>
                    <a:cubicBezTo>
                      <a:pt x="-482" y="106772"/>
                      <a:pt x="-482" y="99723"/>
                      <a:pt x="-6" y="92389"/>
                    </a:cubicBezTo>
                    <a:cubicBezTo>
                      <a:pt x="470" y="85055"/>
                      <a:pt x="661" y="78006"/>
                      <a:pt x="1042" y="71053"/>
                    </a:cubicBezTo>
                    <a:cubicBezTo>
                      <a:pt x="1423" y="64100"/>
                      <a:pt x="1804" y="58194"/>
                      <a:pt x="1994" y="53336"/>
                    </a:cubicBezTo>
                    <a:cubicBezTo>
                      <a:pt x="2280" y="50546"/>
                      <a:pt x="2280" y="47745"/>
                      <a:pt x="1994" y="44954"/>
                    </a:cubicBezTo>
                    <a:cubicBezTo>
                      <a:pt x="1994" y="41621"/>
                      <a:pt x="1994" y="38287"/>
                      <a:pt x="1994" y="34763"/>
                    </a:cubicBezTo>
                    <a:cubicBezTo>
                      <a:pt x="1994" y="31238"/>
                      <a:pt x="1994" y="27905"/>
                      <a:pt x="1994" y="25238"/>
                    </a:cubicBezTo>
                    <a:cubicBezTo>
                      <a:pt x="2242" y="22380"/>
                      <a:pt x="3052" y="19589"/>
                      <a:pt x="4375" y="17046"/>
                    </a:cubicBezTo>
                    <a:cubicBezTo>
                      <a:pt x="6138" y="14170"/>
                      <a:pt x="8824" y="11988"/>
                      <a:pt x="11996" y="10855"/>
                    </a:cubicBezTo>
                    <a:cubicBezTo>
                      <a:pt x="15082" y="9922"/>
                      <a:pt x="18301" y="9541"/>
                      <a:pt x="21521" y="9712"/>
                    </a:cubicBezTo>
                    <a:cubicBezTo>
                      <a:pt x="23902" y="9693"/>
                      <a:pt x="26064" y="11074"/>
                      <a:pt x="27045" y="13236"/>
                    </a:cubicBezTo>
                    <a:cubicBezTo>
                      <a:pt x="27816" y="15627"/>
                      <a:pt x="28074" y="18161"/>
                      <a:pt x="27807" y="20666"/>
                    </a:cubicBezTo>
                    <a:cubicBezTo>
                      <a:pt x="27807" y="23237"/>
                      <a:pt x="27807" y="26190"/>
                      <a:pt x="27140" y="29619"/>
                    </a:cubicBezTo>
                    <a:cubicBezTo>
                      <a:pt x="26474" y="33048"/>
                      <a:pt x="26474" y="36668"/>
                      <a:pt x="26093" y="40382"/>
                    </a:cubicBezTo>
                    <a:cubicBezTo>
                      <a:pt x="25712" y="44097"/>
                      <a:pt x="25235" y="47907"/>
                      <a:pt x="24854" y="51717"/>
                    </a:cubicBezTo>
                    <a:cubicBezTo>
                      <a:pt x="24474" y="55527"/>
                      <a:pt x="23997" y="59147"/>
                      <a:pt x="23521" y="62671"/>
                    </a:cubicBezTo>
                    <a:cubicBezTo>
                      <a:pt x="23045" y="66195"/>
                      <a:pt x="22664" y="69529"/>
                      <a:pt x="22187" y="73625"/>
                    </a:cubicBezTo>
                    <a:cubicBezTo>
                      <a:pt x="21711" y="77720"/>
                      <a:pt x="21330" y="82007"/>
                      <a:pt x="20949" y="86102"/>
                    </a:cubicBezTo>
                    <a:cubicBezTo>
                      <a:pt x="20568" y="90198"/>
                      <a:pt x="20378" y="94008"/>
                      <a:pt x="20283" y="97532"/>
                    </a:cubicBezTo>
                    <a:cubicBezTo>
                      <a:pt x="20216" y="100209"/>
                      <a:pt x="20406" y="102895"/>
                      <a:pt x="20854" y="105533"/>
                    </a:cubicBezTo>
                    <a:lnTo>
                      <a:pt x="20854" y="105533"/>
                    </a:lnTo>
                    <a:cubicBezTo>
                      <a:pt x="21616" y="105533"/>
                      <a:pt x="22569" y="104867"/>
                      <a:pt x="23711" y="103438"/>
                    </a:cubicBezTo>
                    <a:cubicBezTo>
                      <a:pt x="25188" y="101571"/>
                      <a:pt x="26531" y="99599"/>
                      <a:pt x="27712" y="97532"/>
                    </a:cubicBezTo>
                    <a:lnTo>
                      <a:pt x="32570" y="89055"/>
                    </a:lnTo>
                    <a:lnTo>
                      <a:pt x="37999" y="78863"/>
                    </a:lnTo>
                    <a:cubicBezTo>
                      <a:pt x="39904" y="75339"/>
                      <a:pt x="41809" y="71815"/>
                      <a:pt x="43809" y="68291"/>
                    </a:cubicBezTo>
                    <a:cubicBezTo>
                      <a:pt x="45810" y="64766"/>
                      <a:pt x="47619" y="61433"/>
                      <a:pt x="49524" y="58766"/>
                    </a:cubicBezTo>
                    <a:cubicBezTo>
                      <a:pt x="57763" y="44002"/>
                      <a:pt x="68203" y="30572"/>
                      <a:pt x="80481" y="18951"/>
                    </a:cubicBezTo>
                    <a:cubicBezTo>
                      <a:pt x="87224" y="11893"/>
                      <a:pt x="96368" y="7616"/>
                      <a:pt x="106103" y="6950"/>
                    </a:cubicBezTo>
                    <a:cubicBezTo>
                      <a:pt x="109684" y="6959"/>
                      <a:pt x="113113" y="8397"/>
                      <a:pt x="115628" y="10950"/>
                    </a:cubicBezTo>
                    <a:cubicBezTo>
                      <a:pt x="118218" y="13674"/>
                      <a:pt x="120200" y="16922"/>
                      <a:pt x="121438" y="20475"/>
                    </a:cubicBezTo>
                    <a:cubicBezTo>
                      <a:pt x="122924" y="24266"/>
                      <a:pt x="123886" y="28238"/>
                      <a:pt x="124295" y="32286"/>
                    </a:cubicBezTo>
                    <a:cubicBezTo>
                      <a:pt x="124619" y="36468"/>
                      <a:pt x="124619" y="40678"/>
                      <a:pt x="124295" y="44859"/>
                    </a:cubicBezTo>
                    <a:cubicBezTo>
                      <a:pt x="124295" y="47431"/>
                      <a:pt x="124295" y="50384"/>
                      <a:pt x="124295" y="53432"/>
                    </a:cubicBezTo>
                    <a:cubicBezTo>
                      <a:pt x="124295" y="56480"/>
                      <a:pt x="124295" y="59623"/>
                      <a:pt x="124295" y="62957"/>
                    </a:cubicBezTo>
                    <a:cubicBezTo>
                      <a:pt x="124295" y="66290"/>
                      <a:pt x="124295" y="69053"/>
                      <a:pt x="124295" y="71910"/>
                    </a:cubicBezTo>
                    <a:cubicBezTo>
                      <a:pt x="124143" y="74415"/>
                      <a:pt x="124143" y="76930"/>
                      <a:pt x="124295" y="79435"/>
                    </a:cubicBezTo>
                    <a:cubicBezTo>
                      <a:pt x="126658" y="77559"/>
                      <a:pt x="128801" y="75415"/>
                      <a:pt x="130677" y="73053"/>
                    </a:cubicBezTo>
                    <a:lnTo>
                      <a:pt x="138678" y="63528"/>
                    </a:lnTo>
                    <a:lnTo>
                      <a:pt x="147060" y="52670"/>
                    </a:lnTo>
                    <a:cubicBezTo>
                      <a:pt x="149822" y="49050"/>
                      <a:pt x="152299" y="46002"/>
                      <a:pt x="154585" y="43145"/>
                    </a:cubicBezTo>
                    <a:cubicBezTo>
                      <a:pt x="159538" y="37620"/>
                      <a:pt x="164110" y="32286"/>
                      <a:pt x="169825" y="26952"/>
                    </a:cubicBezTo>
                    <a:cubicBezTo>
                      <a:pt x="175540" y="21618"/>
                      <a:pt x="180207" y="17427"/>
                      <a:pt x="185160" y="12950"/>
                    </a:cubicBezTo>
                    <a:cubicBezTo>
                      <a:pt x="189551" y="9350"/>
                      <a:pt x="194275" y="6159"/>
                      <a:pt x="199257" y="3425"/>
                    </a:cubicBezTo>
                    <a:cubicBezTo>
                      <a:pt x="202772" y="1216"/>
                      <a:pt x="206820" y="-4"/>
                      <a:pt x="210973" y="-99"/>
                    </a:cubicBezTo>
                    <a:cubicBezTo>
                      <a:pt x="212535" y="63"/>
                      <a:pt x="214021" y="654"/>
                      <a:pt x="215259" y="1616"/>
                    </a:cubicBezTo>
                    <a:cubicBezTo>
                      <a:pt x="216583" y="2597"/>
                      <a:pt x="217745" y="3787"/>
                      <a:pt x="218688" y="5140"/>
                    </a:cubicBezTo>
                    <a:cubicBezTo>
                      <a:pt x="219593" y="6493"/>
                      <a:pt x="220298" y="7969"/>
                      <a:pt x="220784" y="9521"/>
                    </a:cubicBezTo>
                    <a:cubicBezTo>
                      <a:pt x="221145" y="10379"/>
                      <a:pt x="221403" y="11274"/>
                      <a:pt x="221546" y="1218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1" name="Google Shape;1011;p28"/>
              <p:cNvSpPr/>
              <p:nvPr/>
            </p:nvSpPr>
            <p:spPr>
              <a:xfrm>
                <a:off x="5559371" y="3308982"/>
                <a:ext cx="145063" cy="248616"/>
              </a:xfrm>
              <a:custGeom>
                <a:avLst/>
                <a:gdLst/>
                <a:ahLst/>
                <a:cxnLst/>
                <a:rect l="l" t="t" r="r" b="b"/>
                <a:pathLst>
                  <a:path w="145063" h="248616" extrusionOk="0">
                    <a:moveTo>
                      <a:pt x="134839" y="171258"/>
                    </a:moveTo>
                    <a:cubicBezTo>
                      <a:pt x="126896" y="182355"/>
                      <a:pt x="118304" y="192975"/>
                      <a:pt x="109122" y="203072"/>
                    </a:cubicBezTo>
                    <a:cubicBezTo>
                      <a:pt x="101150" y="211844"/>
                      <a:pt x="92520" y="219998"/>
                      <a:pt x="83309" y="227456"/>
                    </a:cubicBezTo>
                    <a:cubicBezTo>
                      <a:pt x="75689" y="233628"/>
                      <a:pt x="67335" y="238838"/>
                      <a:pt x="58449" y="242982"/>
                    </a:cubicBezTo>
                    <a:cubicBezTo>
                      <a:pt x="51410" y="246430"/>
                      <a:pt x="43714" y="248316"/>
                      <a:pt x="35874" y="248506"/>
                    </a:cubicBezTo>
                    <a:cubicBezTo>
                      <a:pt x="25035" y="248801"/>
                      <a:pt x="14862" y="243277"/>
                      <a:pt x="9205" y="234028"/>
                    </a:cubicBezTo>
                    <a:cubicBezTo>
                      <a:pt x="1965" y="220922"/>
                      <a:pt x="-1340" y="206006"/>
                      <a:pt x="-320" y="191070"/>
                    </a:cubicBezTo>
                    <a:cubicBezTo>
                      <a:pt x="-292" y="179421"/>
                      <a:pt x="337" y="167791"/>
                      <a:pt x="1585" y="156209"/>
                    </a:cubicBezTo>
                    <a:cubicBezTo>
                      <a:pt x="2823" y="143541"/>
                      <a:pt x="4442" y="130777"/>
                      <a:pt x="6443" y="118109"/>
                    </a:cubicBezTo>
                    <a:cubicBezTo>
                      <a:pt x="8442" y="105441"/>
                      <a:pt x="10728" y="92391"/>
                      <a:pt x="13205" y="80009"/>
                    </a:cubicBezTo>
                    <a:cubicBezTo>
                      <a:pt x="15682" y="67626"/>
                      <a:pt x="18158" y="56006"/>
                      <a:pt x="20730" y="45624"/>
                    </a:cubicBezTo>
                    <a:cubicBezTo>
                      <a:pt x="22635" y="37689"/>
                      <a:pt x="24540" y="30831"/>
                      <a:pt x="26445" y="25050"/>
                    </a:cubicBezTo>
                    <a:cubicBezTo>
                      <a:pt x="28064" y="20097"/>
                      <a:pt x="30169" y="15306"/>
                      <a:pt x="32731" y="10762"/>
                    </a:cubicBezTo>
                    <a:cubicBezTo>
                      <a:pt x="34503" y="7524"/>
                      <a:pt x="36980" y="4723"/>
                      <a:pt x="39970" y="2571"/>
                    </a:cubicBezTo>
                    <a:cubicBezTo>
                      <a:pt x="42542" y="780"/>
                      <a:pt x="45599" y="-154"/>
                      <a:pt x="48734" y="-96"/>
                    </a:cubicBezTo>
                    <a:cubicBezTo>
                      <a:pt x="50762" y="-106"/>
                      <a:pt x="52753" y="380"/>
                      <a:pt x="54544" y="1332"/>
                    </a:cubicBezTo>
                    <a:cubicBezTo>
                      <a:pt x="56258" y="2237"/>
                      <a:pt x="57773" y="3466"/>
                      <a:pt x="59020" y="4952"/>
                    </a:cubicBezTo>
                    <a:cubicBezTo>
                      <a:pt x="60335" y="6457"/>
                      <a:pt x="61335" y="8200"/>
                      <a:pt x="61973" y="10095"/>
                    </a:cubicBezTo>
                    <a:cubicBezTo>
                      <a:pt x="62650" y="11991"/>
                      <a:pt x="63002" y="13991"/>
                      <a:pt x="63021" y="16001"/>
                    </a:cubicBezTo>
                    <a:cubicBezTo>
                      <a:pt x="62850" y="18630"/>
                      <a:pt x="62344" y="21221"/>
                      <a:pt x="61497" y="23716"/>
                    </a:cubicBezTo>
                    <a:cubicBezTo>
                      <a:pt x="60449" y="26955"/>
                      <a:pt x="59211" y="30479"/>
                      <a:pt x="57687" y="34384"/>
                    </a:cubicBezTo>
                    <a:lnTo>
                      <a:pt x="52734" y="46767"/>
                    </a:lnTo>
                    <a:lnTo>
                      <a:pt x="47495" y="59149"/>
                    </a:lnTo>
                    <a:cubicBezTo>
                      <a:pt x="45780" y="63150"/>
                      <a:pt x="44257" y="66769"/>
                      <a:pt x="42923" y="70198"/>
                    </a:cubicBezTo>
                    <a:cubicBezTo>
                      <a:pt x="41847" y="72875"/>
                      <a:pt x="40923" y="75608"/>
                      <a:pt x="40161" y="78390"/>
                    </a:cubicBezTo>
                    <a:cubicBezTo>
                      <a:pt x="38637" y="85248"/>
                      <a:pt x="37017" y="93249"/>
                      <a:pt x="35398" y="102393"/>
                    </a:cubicBezTo>
                    <a:cubicBezTo>
                      <a:pt x="33779" y="111537"/>
                      <a:pt x="32350" y="121443"/>
                      <a:pt x="31112" y="130968"/>
                    </a:cubicBezTo>
                    <a:cubicBezTo>
                      <a:pt x="29874" y="140493"/>
                      <a:pt x="28635" y="150018"/>
                      <a:pt x="27778" y="160114"/>
                    </a:cubicBezTo>
                    <a:cubicBezTo>
                      <a:pt x="26921" y="170211"/>
                      <a:pt x="26540" y="178593"/>
                      <a:pt x="26540" y="186594"/>
                    </a:cubicBezTo>
                    <a:cubicBezTo>
                      <a:pt x="26416" y="192490"/>
                      <a:pt x="27064" y="198386"/>
                      <a:pt x="28445" y="204120"/>
                    </a:cubicBezTo>
                    <a:cubicBezTo>
                      <a:pt x="29398" y="208034"/>
                      <a:pt x="31036" y="211740"/>
                      <a:pt x="33303" y="215073"/>
                    </a:cubicBezTo>
                    <a:cubicBezTo>
                      <a:pt x="34875" y="217464"/>
                      <a:pt x="37037" y="219398"/>
                      <a:pt x="39589" y="220693"/>
                    </a:cubicBezTo>
                    <a:cubicBezTo>
                      <a:pt x="41590" y="221760"/>
                      <a:pt x="43809" y="222341"/>
                      <a:pt x="46066" y="222408"/>
                    </a:cubicBezTo>
                    <a:cubicBezTo>
                      <a:pt x="50295" y="222284"/>
                      <a:pt x="54448" y="221284"/>
                      <a:pt x="58259" y="219455"/>
                    </a:cubicBezTo>
                    <a:cubicBezTo>
                      <a:pt x="63192" y="217207"/>
                      <a:pt x="67888" y="214464"/>
                      <a:pt x="72260" y="211263"/>
                    </a:cubicBezTo>
                    <a:cubicBezTo>
                      <a:pt x="77546" y="207511"/>
                      <a:pt x="82604" y="203434"/>
                      <a:pt x="87405" y="199071"/>
                    </a:cubicBezTo>
                    <a:cubicBezTo>
                      <a:pt x="92644" y="194309"/>
                      <a:pt x="97882" y="189546"/>
                      <a:pt x="103216" y="183736"/>
                    </a:cubicBezTo>
                    <a:cubicBezTo>
                      <a:pt x="108550" y="177926"/>
                      <a:pt x="113694" y="172497"/>
                      <a:pt x="118933" y="166401"/>
                    </a:cubicBezTo>
                    <a:cubicBezTo>
                      <a:pt x="124171" y="160305"/>
                      <a:pt x="129029" y="154209"/>
                      <a:pt x="133792" y="147922"/>
                    </a:cubicBezTo>
                    <a:lnTo>
                      <a:pt x="138078" y="142398"/>
                    </a:lnTo>
                    <a:cubicBezTo>
                      <a:pt x="138744" y="141369"/>
                      <a:pt x="139821" y="140674"/>
                      <a:pt x="141030" y="140493"/>
                    </a:cubicBezTo>
                    <a:cubicBezTo>
                      <a:pt x="142259" y="140521"/>
                      <a:pt x="143326" y="141321"/>
                      <a:pt x="143698" y="142493"/>
                    </a:cubicBezTo>
                    <a:cubicBezTo>
                      <a:pt x="144326" y="144131"/>
                      <a:pt x="144612" y="145884"/>
                      <a:pt x="144555" y="147636"/>
                    </a:cubicBezTo>
                    <a:cubicBezTo>
                      <a:pt x="144526" y="149541"/>
                      <a:pt x="144241" y="151427"/>
                      <a:pt x="143698" y="153256"/>
                    </a:cubicBezTo>
                    <a:cubicBezTo>
                      <a:pt x="143193" y="155428"/>
                      <a:pt x="142526" y="157561"/>
                      <a:pt x="141697" y="159638"/>
                    </a:cubicBezTo>
                    <a:cubicBezTo>
                      <a:pt x="140802" y="161819"/>
                      <a:pt x="139783" y="163953"/>
                      <a:pt x="138649" y="166020"/>
                    </a:cubicBezTo>
                    <a:cubicBezTo>
                      <a:pt x="137316" y="167353"/>
                      <a:pt x="136078" y="169353"/>
                      <a:pt x="134839" y="17125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2" name="Google Shape;1012;p28"/>
              <p:cNvSpPr/>
              <p:nvPr/>
            </p:nvSpPr>
            <p:spPr>
              <a:xfrm>
                <a:off x="5663184" y="3396786"/>
                <a:ext cx="165163" cy="238940"/>
              </a:xfrm>
              <a:custGeom>
                <a:avLst/>
                <a:gdLst/>
                <a:ahLst/>
                <a:cxnLst/>
                <a:rect l="l" t="t" r="r" b="b"/>
                <a:pathLst>
                  <a:path w="165163" h="238940" extrusionOk="0">
                    <a:moveTo>
                      <a:pt x="164662" y="16970"/>
                    </a:moveTo>
                    <a:cubicBezTo>
                      <a:pt x="164596" y="18227"/>
                      <a:pt x="164396" y="19465"/>
                      <a:pt x="164091" y="20684"/>
                    </a:cubicBezTo>
                    <a:lnTo>
                      <a:pt x="162757" y="26399"/>
                    </a:lnTo>
                    <a:cubicBezTo>
                      <a:pt x="162186" y="28400"/>
                      <a:pt x="161614" y="30495"/>
                      <a:pt x="160948" y="32495"/>
                    </a:cubicBezTo>
                    <a:cubicBezTo>
                      <a:pt x="160281" y="34496"/>
                      <a:pt x="159805" y="36115"/>
                      <a:pt x="159423" y="37353"/>
                    </a:cubicBezTo>
                    <a:lnTo>
                      <a:pt x="155518" y="47545"/>
                    </a:lnTo>
                    <a:lnTo>
                      <a:pt x="150565" y="60785"/>
                    </a:lnTo>
                    <a:cubicBezTo>
                      <a:pt x="148851" y="65547"/>
                      <a:pt x="147041" y="70310"/>
                      <a:pt x="145231" y="75739"/>
                    </a:cubicBezTo>
                    <a:cubicBezTo>
                      <a:pt x="143421" y="81168"/>
                      <a:pt x="141612" y="85931"/>
                      <a:pt x="139993" y="90979"/>
                    </a:cubicBezTo>
                    <a:lnTo>
                      <a:pt x="135135" y="105552"/>
                    </a:lnTo>
                    <a:cubicBezTo>
                      <a:pt x="133706" y="109934"/>
                      <a:pt x="132467" y="113839"/>
                      <a:pt x="131515" y="117077"/>
                    </a:cubicBezTo>
                    <a:cubicBezTo>
                      <a:pt x="130563" y="120316"/>
                      <a:pt x="129420" y="124316"/>
                      <a:pt x="127991" y="128888"/>
                    </a:cubicBezTo>
                    <a:cubicBezTo>
                      <a:pt x="126562" y="133460"/>
                      <a:pt x="125038" y="138413"/>
                      <a:pt x="123324" y="143747"/>
                    </a:cubicBezTo>
                    <a:cubicBezTo>
                      <a:pt x="121609" y="149081"/>
                      <a:pt x="119895" y="154511"/>
                      <a:pt x="118085" y="160226"/>
                    </a:cubicBezTo>
                    <a:cubicBezTo>
                      <a:pt x="116275" y="165941"/>
                      <a:pt x="114466" y="171751"/>
                      <a:pt x="112751" y="177466"/>
                    </a:cubicBezTo>
                    <a:cubicBezTo>
                      <a:pt x="111036" y="183181"/>
                      <a:pt x="109227" y="188705"/>
                      <a:pt x="107607" y="194039"/>
                    </a:cubicBezTo>
                    <a:cubicBezTo>
                      <a:pt x="105988" y="199373"/>
                      <a:pt x="104464" y="204422"/>
                      <a:pt x="103036" y="208994"/>
                    </a:cubicBezTo>
                    <a:cubicBezTo>
                      <a:pt x="102083" y="212041"/>
                      <a:pt x="101321" y="215280"/>
                      <a:pt x="100559" y="218519"/>
                    </a:cubicBezTo>
                    <a:cubicBezTo>
                      <a:pt x="99921" y="221776"/>
                      <a:pt x="98968" y="224967"/>
                      <a:pt x="97702" y="228044"/>
                    </a:cubicBezTo>
                    <a:cubicBezTo>
                      <a:pt x="96644" y="230996"/>
                      <a:pt x="94882" y="233654"/>
                      <a:pt x="92558" y="235759"/>
                    </a:cubicBezTo>
                    <a:cubicBezTo>
                      <a:pt x="89891" y="237959"/>
                      <a:pt x="86481" y="239055"/>
                      <a:pt x="83033" y="238807"/>
                    </a:cubicBezTo>
                    <a:cubicBezTo>
                      <a:pt x="81423" y="238854"/>
                      <a:pt x="79832" y="238426"/>
                      <a:pt x="78461" y="237569"/>
                    </a:cubicBezTo>
                    <a:cubicBezTo>
                      <a:pt x="77099" y="236759"/>
                      <a:pt x="75899" y="235692"/>
                      <a:pt x="74937" y="234425"/>
                    </a:cubicBezTo>
                    <a:cubicBezTo>
                      <a:pt x="73946" y="233149"/>
                      <a:pt x="73203" y="231692"/>
                      <a:pt x="72746" y="230139"/>
                    </a:cubicBezTo>
                    <a:cubicBezTo>
                      <a:pt x="72232" y="228672"/>
                      <a:pt x="71975" y="227120"/>
                      <a:pt x="71984" y="225567"/>
                    </a:cubicBezTo>
                    <a:cubicBezTo>
                      <a:pt x="72089" y="222319"/>
                      <a:pt x="72698" y="219100"/>
                      <a:pt x="73794" y="216042"/>
                    </a:cubicBezTo>
                    <a:cubicBezTo>
                      <a:pt x="74937" y="212232"/>
                      <a:pt x="76461" y="207946"/>
                      <a:pt x="78271" y="203374"/>
                    </a:cubicBezTo>
                    <a:cubicBezTo>
                      <a:pt x="80080" y="198802"/>
                      <a:pt x="81985" y="193849"/>
                      <a:pt x="84081" y="188610"/>
                    </a:cubicBezTo>
                    <a:cubicBezTo>
                      <a:pt x="86176" y="183371"/>
                      <a:pt x="88081" y="178228"/>
                      <a:pt x="89891" y="173084"/>
                    </a:cubicBezTo>
                    <a:cubicBezTo>
                      <a:pt x="92463" y="165179"/>
                      <a:pt x="95034" y="157654"/>
                      <a:pt x="97511" y="150605"/>
                    </a:cubicBezTo>
                    <a:cubicBezTo>
                      <a:pt x="99987" y="143557"/>
                      <a:pt x="102178" y="137270"/>
                      <a:pt x="103892" y="131555"/>
                    </a:cubicBezTo>
                    <a:cubicBezTo>
                      <a:pt x="105607" y="125840"/>
                      <a:pt x="107227" y="122030"/>
                      <a:pt x="108274" y="117935"/>
                    </a:cubicBezTo>
                    <a:cubicBezTo>
                      <a:pt x="109074" y="115810"/>
                      <a:pt x="109655" y="113610"/>
                      <a:pt x="109989" y="111362"/>
                    </a:cubicBezTo>
                    <a:cubicBezTo>
                      <a:pt x="110160" y="110515"/>
                      <a:pt x="110160" y="109638"/>
                      <a:pt x="109989" y="108791"/>
                    </a:cubicBezTo>
                    <a:cubicBezTo>
                      <a:pt x="109646" y="108114"/>
                      <a:pt x="108941" y="107705"/>
                      <a:pt x="108179" y="107743"/>
                    </a:cubicBezTo>
                    <a:cubicBezTo>
                      <a:pt x="106474" y="108248"/>
                      <a:pt x="104883" y="109095"/>
                      <a:pt x="103512" y="110219"/>
                    </a:cubicBezTo>
                    <a:lnTo>
                      <a:pt x="93987" y="116315"/>
                    </a:lnTo>
                    <a:cubicBezTo>
                      <a:pt x="90367" y="118697"/>
                      <a:pt x="86271" y="121364"/>
                      <a:pt x="81795" y="124126"/>
                    </a:cubicBezTo>
                    <a:cubicBezTo>
                      <a:pt x="77318" y="126888"/>
                      <a:pt x="72270" y="129555"/>
                      <a:pt x="67888" y="132032"/>
                    </a:cubicBezTo>
                    <a:cubicBezTo>
                      <a:pt x="63211" y="134327"/>
                      <a:pt x="58411" y="136365"/>
                      <a:pt x="53505" y="138128"/>
                    </a:cubicBezTo>
                    <a:cubicBezTo>
                      <a:pt x="49191" y="139652"/>
                      <a:pt x="44657" y="140461"/>
                      <a:pt x="40075" y="140509"/>
                    </a:cubicBezTo>
                    <a:cubicBezTo>
                      <a:pt x="34122" y="140661"/>
                      <a:pt x="28207" y="139528"/>
                      <a:pt x="22740" y="137175"/>
                    </a:cubicBezTo>
                    <a:cubicBezTo>
                      <a:pt x="18015" y="135175"/>
                      <a:pt x="13719" y="132298"/>
                      <a:pt x="10071" y="128698"/>
                    </a:cubicBezTo>
                    <a:cubicBezTo>
                      <a:pt x="6738" y="125459"/>
                      <a:pt x="4051" y="121611"/>
                      <a:pt x="2165" y="117363"/>
                    </a:cubicBezTo>
                    <a:cubicBezTo>
                      <a:pt x="499" y="113544"/>
                      <a:pt x="-406" y="109438"/>
                      <a:pt x="-501" y="105266"/>
                    </a:cubicBezTo>
                    <a:cubicBezTo>
                      <a:pt x="-425" y="101313"/>
                      <a:pt x="-73" y="97361"/>
                      <a:pt x="546" y="93455"/>
                    </a:cubicBezTo>
                    <a:cubicBezTo>
                      <a:pt x="1213" y="88693"/>
                      <a:pt x="2165" y="83930"/>
                      <a:pt x="3404" y="78215"/>
                    </a:cubicBezTo>
                    <a:cubicBezTo>
                      <a:pt x="4642" y="72500"/>
                      <a:pt x="6071" y="67166"/>
                      <a:pt x="7786" y="61356"/>
                    </a:cubicBezTo>
                    <a:cubicBezTo>
                      <a:pt x="9500" y="55546"/>
                      <a:pt x="11214" y="49926"/>
                      <a:pt x="13119" y="44592"/>
                    </a:cubicBezTo>
                    <a:cubicBezTo>
                      <a:pt x="15025" y="39258"/>
                      <a:pt x="17024" y="34210"/>
                      <a:pt x="19025" y="29543"/>
                    </a:cubicBezTo>
                    <a:cubicBezTo>
                      <a:pt x="20796" y="25504"/>
                      <a:pt x="22901" y="21618"/>
                      <a:pt x="25311" y="17922"/>
                    </a:cubicBezTo>
                    <a:cubicBezTo>
                      <a:pt x="27407" y="14560"/>
                      <a:pt x="30045" y="11559"/>
                      <a:pt x="33122" y="9064"/>
                    </a:cubicBezTo>
                    <a:cubicBezTo>
                      <a:pt x="35122" y="7521"/>
                      <a:pt x="37551" y="6654"/>
                      <a:pt x="40075" y="6587"/>
                    </a:cubicBezTo>
                    <a:cubicBezTo>
                      <a:pt x="41847" y="6530"/>
                      <a:pt x="43609" y="6892"/>
                      <a:pt x="45219" y="7635"/>
                    </a:cubicBezTo>
                    <a:cubicBezTo>
                      <a:pt x="46505" y="8368"/>
                      <a:pt x="47591" y="9416"/>
                      <a:pt x="48362" y="10683"/>
                    </a:cubicBezTo>
                    <a:cubicBezTo>
                      <a:pt x="49181" y="12055"/>
                      <a:pt x="49734" y="13579"/>
                      <a:pt x="49981" y="15160"/>
                    </a:cubicBezTo>
                    <a:cubicBezTo>
                      <a:pt x="50134" y="16931"/>
                      <a:pt x="50134" y="18722"/>
                      <a:pt x="49981" y="20494"/>
                    </a:cubicBezTo>
                    <a:cubicBezTo>
                      <a:pt x="49619" y="23142"/>
                      <a:pt x="48743" y="25704"/>
                      <a:pt x="47409" y="28019"/>
                    </a:cubicBezTo>
                    <a:cubicBezTo>
                      <a:pt x="45790" y="31543"/>
                      <a:pt x="43695" y="35829"/>
                      <a:pt x="41314" y="40877"/>
                    </a:cubicBezTo>
                    <a:cubicBezTo>
                      <a:pt x="38932" y="45926"/>
                      <a:pt x="36456" y="51450"/>
                      <a:pt x="33884" y="57737"/>
                    </a:cubicBezTo>
                    <a:cubicBezTo>
                      <a:pt x="31255" y="64118"/>
                      <a:pt x="29055" y="70681"/>
                      <a:pt x="27312" y="77358"/>
                    </a:cubicBezTo>
                    <a:cubicBezTo>
                      <a:pt x="26236" y="80987"/>
                      <a:pt x="25530" y="84721"/>
                      <a:pt x="25216" y="88502"/>
                    </a:cubicBezTo>
                    <a:cubicBezTo>
                      <a:pt x="24835" y="92627"/>
                      <a:pt x="24645" y="96341"/>
                      <a:pt x="24645" y="99647"/>
                    </a:cubicBezTo>
                    <a:cubicBezTo>
                      <a:pt x="24511" y="102390"/>
                      <a:pt x="25359" y="105085"/>
                      <a:pt x="27026" y="107266"/>
                    </a:cubicBezTo>
                    <a:cubicBezTo>
                      <a:pt x="28559" y="109276"/>
                      <a:pt x="30512" y="110934"/>
                      <a:pt x="32741" y="112124"/>
                    </a:cubicBezTo>
                    <a:cubicBezTo>
                      <a:pt x="34827" y="113305"/>
                      <a:pt x="37075" y="114172"/>
                      <a:pt x="39409" y="114696"/>
                    </a:cubicBezTo>
                    <a:cubicBezTo>
                      <a:pt x="41247" y="115201"/>
                      <a:pt x="43133" y="115487"/>
                      <a:pt x="45028" y="115553"/>
                    </a:cubicBezTo>
                    <a:cubicBezTo>
                      <a:pt x="49743" y="115525"/>
                      <a:pt x="54411" y="114687"/>
                      <a:pt x="58839" y="113077"/>
                    </a:cubicBezTo>
                    <a:cubicBezTo>
                      <a:pt x="63440" y="111400"/>
                      <a:pt x="67898" y="109362"/>
                      <a:pt x="72175" y="106981"/>
                    </a:cubicBezTo>
                    <a:cubicBezTo>
                      <a:pt x="76556" y="104504"/>
                      <a:pt x="80842" y="101933"/>
                      <a:pt x="85033" y="99170"/>
                    </a:cubicBezTo>
                    <a:cubicBezTo>
                      <a:pt x="89224" y="96408"/>
                      <a:pt x="93320" y="93836"/>
                      <a:pt x="97321" y="91646"/>
                    </a:cubicBezTo>
                    <a:cubicBezTo>
                      <a:pt x="101187" y="89312"/>
                      <a:pt x="104874" y="86702"/>
                      <a:pt x="108369" y="83835"/>
                    </a:cubicBezTo>
                    <a:cubicBezTo>
                      <a:pt x="111979" y="80768"/>
                      <a:pt x="115189" y="77244"/>
                      <a:pt x="117894" y="73358"/>
                    </a:cubicBezTo>
                    <a:cubicBezTo>
                      <a:pt x="119790" y="70386"/>
                      <a:pt x="121295" y="67185"/>
                      <a:pt x="122371" y="63833"/>
                    </a:cubicBezTo>
                    <a:cubicBezTo>
                      <a:pt x="123991" y="59451"/>
                      <a:pt x="125800" y="54308"/>
                      <a:pt x="127610" y="48974"/>
                    </a:cubicBezTo>
                    <a:lnTo>
                      <a:pt x="132944" y="32019"/>
                    </a:lnTo>
                    <a:cubicBezTo>
                      <a:pt x="134754" y="26114"/>
                      <a:pt x="136373" y="20875"/>
                      <a:pt x="137707" y="16208"/>
                    </a:cubicBezTo>
                    <a:cubicBezTo>
                      <a:pt x="138830" y="11664"/>
                      <a:pt x="141012" y="7454"/>
                      <a:pt x="144088" y="3920"/>
                    </a:cubicBezTo>
                    <a:cubicBezTo>
                      <a:pt x="145955" y="1625"/>
                      <a:pt x="148670" y="187"/>
                      <a:pt x="151613" y="-80"/>
                    </a:cubicBezTo>
                    <a:cubicBezTo>
                      <a:pt x="153918" y="-204"/>
                      <a:pt x="156223" y="291"/>
                      <a:pt x="158280" y="1349"/>
                    </a:cubicBezTo>
                    <a:cubicBezTo>
                      <a:pt x="159757" y="2215"/>
                      <a:pt x="160976" y="3463"/>
                      <a:pt x="161805" y="4968"/>
                    </a:cubicBezTo>
                    <a:cubicBezTo>
                      <a:pt x="162662" y="6521"/>
                      <a:pt x="163186" y="8245"/>
                      <a:pt x="163329" y="10016"/>
                    </a:cubicBezTo>
                    <a:cubicBezTo>
                      <a:pt x="163977" y="12293"/>
                      <a:pt x="164424" y="14617"/>
                      <a:pt x="164662" y="16970"/>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
          <p:cNvPicPr preferRelativeResize="0"/>
          <p:nvPr/>
        </p:nvPicPr>
        <p:blipFill rotWithShape="1">
          <a:blip r:embed="rId3">
            <a:alphaModFix/>
          </a:blip>
          <a:srcRect/>
          <a:stretch/>
        </p:blipFill>
        <p:spPr>
          <a:xfrm>
            <a:off x="238225" y="448275"/>
            <a:ext cx="2568405" cy="672175"/>
          </a:xfrm>
          <a:prstGeom prst="rect">
            <a:avLst/>
          </a:prstGeom>
          <a:noFill/>
          <a:ln>
            <a:noFill/>
          </a:ln>
        </p:spPr>
      </p:pic>
      <p:pic>
        <p:nvPicPr>
          <p:cNvPr id="142" name="Google Shape;142;p2"/>
          <p:cNvPicPr preferRelativeResize="0"/>
          <p:nvPr/>
        </p:nvPicPr>
        <p:blipFill rotWithShape="1">
          <a:blip r:embed="rId4">
            <a:alphaModFix/>
          </a:blip>
          <a:srcRect/>
          <a:stretch/>
        </p:blipFill>
        <p:spPr>
          <a:xfrm>
            <a:off x="3056150" y="285513"/>
            <a:ext cx="3626000" cy="834925"/>
          </a:xfrm>
          <a:prstGeom prst="rect">
            <a:avLst/>
          </a:prstGeom>
          <a:noFill/>
          <a:ln>
            <a:noFill/>
          </a:ln>
        </p:spPr>
      </p:pic>
      <p:pic>
        <p:nvPicPr>
          <p:cNvPr id="143" name="Google Shape;143;p2"/>
          <p:cNvPicPr preferRelativeResize="0"/>
          <p:nvPr/>
        </p:nvPicPr>
        <p:blipFill rotWithShape="1">
          <a:blip r:embed="rId5">
            <a:alphaModFix/>
          </a:blip>
          <a:srcRect/>
          <a:stretch/>
        </p:blipFill>
        <p:spPr>
          <a:xfrm>
            <a:off x="197488" y="3638075"/>
            <a:ext cx="1213350" cy="484325"/>
          </a:xfrm>
          <a:prstGeom prst="rect">
            <a:avLst/>
          </a:prstGeom>
          <a:noFill/>
          <a:ln>
            <a:noFill/>
          </a:ln>
        </p:spPr>
      </p:pic>
      <p:pic>
        <p:nvPicPr>
          <p:cNvPr id="145" name="Google Shape;145;p2"/>
          <p:cNvPicPr preferRelativeResize="0"/>
          <p:nvPr/>
        </p:nvPicPr>
        <p:blipFill rotWithShape="1">
          <a:blip r:embed="rId6">
            <a:alphaModFix/>
          </a:blip>
          <a:srcRect r="18823"/>
          <a:stretch/>
        </p:blipFill>
        <p:spPr>
          <a:xfrm>
            <a:off x="157363" y="4710050"/>
            <a:ext cx="1598525" cy="407575"/>
          </a:xfrm>
          <a:prstGeom prst="rect">
            <a:avLst/>
          </a:prstGeom>
          <a:noFill/>
          <a:ln>
            <a:noFill/>
          </a:ln>
        </p:spPr>
      </p:pic>
      <p:sp>
        <p:nvSpPr>
          <p:cNvPr id="146" name="Google Shape;146;p2"/>
          <p:cNvSpPr txBox="1"/>
          <p:nvPr/>
        </p:nvSpPr>
        <p:spPr>
          <a:xfrm>
            <a:off x="2028750" y="4261850"/>
            <a:ext cx="5776800" cy="3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850" b="0" i="0" u="none" strike="noStrike" cap="none">
              <a:solidFill>
                <a:schemeClr val="dk2"/>
              </a:solidFill>
              <a:latin typeface="Century Gothic"/>
              <a:ea typeface="Century Gothic"/>
              <a:cs typeface="Century Gothic"/>
              <a:sym typeface="Century Gothic"/>
            </a:endParaRPr>
          </a:p>
        </p:txBody>
      </p:sp>
      <p:sp>
        <p:nvSpPr>
          <p:cNvPr id="150" name="Google Shape;150;p2"/>
          <p:cNvSpPr txBox="1"/>
          <p:nvPr/>
        </p:nvSpPr>
        <p:spPr>
          <a:xfrm>
            <a:off x="1987950" y="2156425"/>
            <a:ext cx="5721600" cy="315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endParaRPr sz="850" b="0" i="0" u="none" strike="noStrike" cap="none">
              <a:solidFill>
                <a:schemeClr val="dk2"/>
              </a:solidFill>
              <a:latin typeface="Century Gothic"/>
              <a:ea typeface="Century Gothic"/>
              <a:cs typeface="Century Gothic"/>
              <a:sym typeface="Century Gothic"/>
            </a:endParaRPr>
          </a:p>
        </p:txBody>
      </p:sp>
      <p:sp>
        <p:nvSpPr>
          <p:cNvPr id="151" name="Google Shape;151;p2"/>
          <p:cNvSpPr txBox="1"/>
          <p:nvPr/>
        </p:nvSpPr>
        <p:spPr>
          <a:xfrm>
            <a:off x="2124750" y="4779300"/>
            <a:ext cx="5680800" cy="9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2200" b="0" i="0" u="none" strike="noStrike" cap="none">
                <a:solidFill>
                  <a:srgbClr val="000000"/>
                </a:solidFill>
                <a:latin typeface="Century Gothic"/>
                <a:ea typeface="Century Gothic"/>
                <a:cs typeface="Century Gothic"/>
                <a:sym typeface="Century Gothic"/>
              </a:rPr>
              <a:t>Innovatiation, Forward thinking and next steps</a:t>
            </a:r>
            <a:endParaRPr sz="22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850"/>
              <a:buFont typeface="Arial"/>
              <a:buNone/>
            </a:pPr>
            <a:endParaRPr sz="850" b="0" i="0" u="none" strike="noStrike" cap="none">
              <a:solidFill>
                <a:schemeClr val="dk2"/>
              </a:solidFill>
              <a:highlight>
                <a:srgbClr val="FFFF00"/>
              </a:highlight>
              <a:latin typeface="Century Gothic"/>
              <a:ea typeface="Century Gothic"/>
              <a:cs typeface="Century Gothic"/>
              <a:sym typeface="Century Gothic"/>
            </a:endParaRPr>
          </a:p>
        </p:txBody>
      </p:sp>
      <p:pic>
        <p:nvPicPr>
          <p:cNvPr id="152" name="Google Shape;152;p2"/>
          <p:cNvPicPr preferRelativeResize="0"/>
          <p:nvPr/>
        </p:nvPicPr>
        <p:blipFill rotWithShape="1">
          <a:blip r:embed="rId7">
            <a:alphaModFix/>
          </a:blip>
          <a:srcRect t="6250" r="31167" b="30743"/>
          <a:stretch/>
        </p:blipFill>
        <p:spPr>
          <a:xfrm>
            <a:off x="235513" y="1625275"/>
            <a:ext cx="970275" cy="333475"/>
          </a:xfrm>
          <a:prstGeom prst="rect">
            <a:avLst/>
          </a:prstGeom>
          <a:noFill/>
          <a:ln>
            <a:noFill/>
          </a:ln>
        </p:spPr>
      </p:pic>
      <p:sp>
        <p:nvSpPr>
          <p:cNvPr id="153" name="Google Shape;153;p2"/>
          <p:cNvSpPr txBox="1"/>
          <p:nvPr/>
        </p:nvSpPr>
        <p:spPr>
          <a:xfrm>
            <a:off x="2104900" y="1330306"/>
            <a:ext cx="5776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400" b="0" i="0" u="none" strike="noStrike" cap="none" dirty="0">
                <a:solidFill>
                  <a:schemeClr val="dk2"/>
                </a:solidFill>
                <a:latin typeface="Century Gothic"/>
                <a:ea typeface="Century Gothic"/>
                <a:cs typeface="Century Gothic"/>
                <a:sym typeface="Century Gothic"/>
              </a:rPr>
              <a:t>Theme days, Christmas menus, quality of the food improved &amp; Maintained </a:t>
            </a:r>
            <a:endParaRPr sz="2400" b="0" i="0" u="none" strike="noStrike" cap="none" dirty="0">
              <a:solidFill>
                <a:schemeClr val="dk2"/>
              </a:solidFill>
              <a:latin typeface="Century Gothic"/>
              <a:ea typeface="Century Gothic"/>
              <a:cs typeface="Century Gothic"/>
              <a:sym typeface="Century Gothic"/>
            </a:endParaRPr>
          </a:p>
        </p:txBody>
      </p:sp>
      <p:pic>
        <p:nvPicPr>
          <p:cNvPr id="154" name="Google Shape;154;p2"/>
          <p:cNvPicPr preferRelativeResize="0"/>
          <p:nvPr/>
        </p:nvPicPr>
        <p:blipFill rotWithShape="1">
          <a:blip r:embed="rId8">
            <a:alphaModFix/>
          </a:blip>
          <a:srcRect l="32818" r="25289"/>
          <a:stretch/>
        </p:blipFill>
        <p:spPr>
          <a:xfrm>
            <a:off x="7881700" y="13"/>
            <a:ext cx="4310298" cy="6857975"/>
          </a:xfrm>
          <a:prstGeom prst="rect">
            <a:avLst/>
          </a:prstGeom>
          <a:noFill/>
          <a:ln>
            <a:noFill/>
          </a:ln>
        </p:spPr>
      </p:pic>
      <p:sp>
        <p:nvSpPr>
          <p:cNvPr id="155" name="Google Shape;155;p2"/>
          <p:cNvSpPr txBox="1"/>
          <p:nvPr/>
        </p:nvSpPr>
        <p:spPr>
          <a:xfrm>
            <a:off x="2152900" y="5730563"/>
            <a:ext cx="5776800" cy="6539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850"/>
              <a:buFont typeface="Arial"/>
              <a:buNone/>
            </a:pPr>
            <a:endParaRPr sz="850" b="0" i="0" u="none" strike="noStrike" cap="none" dirty="0">
              <a:solidFill>
                <a:schemeClr val="dk2"/>
              </a:solidFill>
              <a:highlight>
                <a:srgbClr val="FFFF00"/>
              </a:highlight>
              <a:latin typeface="Century Gothic"/>
              <a:ea typeface="Century Gothic"/>
              <a:cs typeface="Century Gothic"/>
              <a:sym typeface="Century Gothic"/>
            </a:endParaRPr>
          </a:p>
        </p:txBody>
      </p:sp>
      <p:sp>
        <p:nvSpPr>
          <p:cNvPr id="156" name="Google Shape;156;p2"/>
          <p:cNvSpPr txBox="1"/>
          <p:nvPr/>
        </p:nvSpPr>
        <p:spPr>
          <a:xfrm>
            <a:off x="2124750" y="3638075"/>
            <a:ext cx="5680800" cy="86174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dirty="0">
                <a:solidFill>
                  <a:schemeClr val="dk1"/>
                </a:solidFill>
                <a:latin typeface="Century Gothic"/>
                <a:ea typeface="Century Gothic"/>
                <a:cs typeface="Century Gothic"/>
                <a:sym typeface="Century Gothic"/>
              </a:rPr>
              <a:t>People are our greatest strength </a:t>
            </a:r>
            <a:r>
              <a:rPr lang="en-GB" sz="2200" dirty="0">
                <a:solidFill>
                  <a:schemeClr val="dk1"/>
                </a:solidFill>
                <a:latin typeface="Century Gothic"/>
                <a:ea typeface="Century Gothic"/>
                <a:cs typeface="Century Gothic"/>
                <a:sym typeface="Century Gothic"/>
              </a:rPr>
              <a:t>!!</a:t>
            </a:r>
            <a:endParaRPr sz="22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chemeClr val="dk1"/>
              </a:solidFill>
              <a:latin typeface="Century Gothic"/>
              <a:ea typeface="Century Gothic"/>
              <a:cs typeface="Century Gothic"/>
              <a:sym typeface="Century Gothic"/>
            </a:endParaRPr>
          </a:p>
        </p:txBody>
      </p:sp>
      <p:sp>
        <p:nvSpPr>
          <p:cNvPr id="157" name="Google Shape;157;p2"/>
          <p:cNvSpPr txBox="1"/>
          <p:nvPr/>
        </p:nvSpPr>
        <p:spPr>
          <a:xfrm>
            <a:off x="2097825" y="2463550"/>
            <a:ext cx="5401800" cy="107718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GB" sz="2200" dirty="0">
                <a:solidFill>
                  <a:schemeClr val="dk1"/>
                </a:solidFill>
                <a:latin typeface="Century Gothic"/>
                <a:sym typeface="Century Gothic"/>
              </a:rPr>
              <a:t>Swift Kitchen Changes to meal ordering</a:t>
            </a:r>
          </a:p>
          <a:p>
            <a:pPr marL="0" marR="0" lvl="0" indent="0" algn="l" rtl="0">
              <a:lnSpc>
                <a:spcPct val="100000"/>
              </a:lnSpc>
              <a:spcBef>
                <a:spcPts val="0"/>
              </a:spcBef>
              <a:spcAft>
                <a:spcPts val="0"/>
              </a:spcAft>
              <a:buClr>
                <a:srgbClr val="000000"/>
              </a:buClr>
              <a:buSzPts val="22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
          <p:cNvSpPr/>
          <p:nvPr/>
        </p:nvSpPr>
        <p:spPr>
          <a:xfrm>
            <a:off x="0" y="0"/>
            <a:ext cx="12192000" cy="6858000"/>
          </a:xfrm>
          <a:prstGeom prst="rect">
            <a:avLst/>
          </a:prstGeom>
          <a:solidFill>
            <a:srgbClr val="004B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5"/>
          <p:cNvSpPr/>
          <p:nvPr/>
        </p:nvSpPr>
        <p:spPr>
          <a:xfrm>
            <a:off x="0" y="5940653"/>
            <a:ext cx="12192000" cy="91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5"/>
          <p:cNvSpPr txBox="1"/>
          <p:nvPr/>
        </p:nvSpPr>
        <p:spPr>
          <a:xfrm>
            <a:off x="-4362450" y="-571500"/>
            <a:ext cx="575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85" name="Google Shape;285;p5"/>
          <p:cNvGrpSpPr/>
          <p:nvPr/>
        </p:nvGrpSpPr>
        <p:grpSpPr>
          <a:xfrm>
            <a:off x="7260980" y="1795294"/>
            <a:ext cx="3845949" cy="3065544"/>
            <a:chOff x="7966656" y="3424474"/>
            <a:chExt cx="325754" cy="259651"/>
          </a:xfrm>
        </p:grpSpPr>
        <p:sp>
          <p:nvSpPr>
            <p:cNvPr id="286" name="Google Shape;286;p5"/>
            <p:cNvSpPr/>
            <p:nvPr/>
          </p:nvSpPr>
          <p:spPr>
            <a:xfrm>
              <a:off x="7966656" y="3483338"/>
              <a:ext cx="96297" cy="101251"/>
            </a:xfrm>
            <a:custGeom>
              <a:avLst/>
              <a:gdLst/>
              <a:ahLst/>
              <a:cxnLst/>
              <a:rect l="l" t="t" r="r" b="b"/>
              <a:pathLst>
                <a:path w="96297" h="101251" extrusionOk="0">
                  <a:moveTo>
                    <a:pt x="73158" y="100857"/>
                  </a:moveTo>
                  <a:lnTo>
                    <a:pt x="73158" y="100857"/>
                  </a:lnTo>
                  <a:cubicBezTo>
                    <a:pt x="85569" y="100857"/>
                    <a:pt x="95637" y="90789"/>
                    <a:pt x="95637" y="78378"/>
                  </a:cubicBezTo>
                  <a:lnTo>
                    <a:pt x="95637" y="22085"/>
                  </a:lnTo>
                  <a:cubicBezTo>
                    <a:pt x="95637" y="9674"/>
                    <a:pt x="85569" y="-394"/>
                    <a:pt x="73158" y="-394"/>
                  </a:cubicBezTo>
                  <a:lnTo>
                    <a:pt x="21818" y="-394"/>
                  </a:lnTo>
                  <a:cubicBezTo>
                    <a:pt x="9455" y="-451"/>
                    <a:pt x="-604" y="9531"/>
                    <a:pt x="-661" y="21894"/>
                  </a:cubicBezTo>
                  <a:cubicBezTo>
                    <a:pt x="-661" y="21961"/>
                    <a:pt x="-661" y="22018"/>
                    <a:pt x="-661" y="22085"/>
                  </a:cubicBezTo>
                  <a:lnTo>
                    <a:pt x="-661" y="78378"/>
                  </a:lnTo>
                  <a:cubicBezTo>
                    <a:pt x="-661" y="90789"/>
                    <a:pt x="9407" y="100857"/>
                    <a:pt x="21818" y="100857"/>
                  </a:cubicBezTo>
                  <a:lnTo>
                    <a:pt x="21818" y="100857"/>
                  </a:lnTo>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 name="Google Shape;287;p5"/>
            <p:cNvSpPr/>
            <p:nvPr/>
          </p:nvSpPr>
          <p:spPr>
            <a:xfrm>
              <a:off x="7989135" y="3532011"/>
              <a:ext cx="51339" cy="152114"/>
            </a:xfrm>
            <a:custGeom>
              <a:avLst/>
              <a:gdLst/>
              <a:ahLst/>
              <a:cxnLst/>
              <a:rect l="l" t="t" r="r" b="b"/>
              <a:pathLst>
                <a:path w="51339" h="152114" extrusionOk="0">
                  <a:moveTo>
                    <a:pt x="50679" y="-394"/>
                  </a:moveTo>
                  <a:lnTo>
                    <a:pt x="50679" y="138861"/>
                  </a:lnTo>
                  <a:cubicBezTo>
                    <a:pt x="50679" y="145967"/>
                    <a:pt x="44926" y="151720"/>
                    <a:pt x="37820" y="151720"/>
                  </a:cubicBezTo>
                  <a:lnTo>
                    <a:pt x="37820" y="151720"/>
                  </a:lnTo>
                  <a:cubicBezTo>
                    <a:pt x="30743" y="151672"/>
                    <a:pt x="25009" y="145938"/>
                    <a:pt x="24962" y="138861"/>
                  </a:cubicBezTo>
                  <a:lnTo>
                    <a:pt x="24962" y="138861"/>
                  </a:lnTo>
                  <a:cubicBezTo>
                    <a:pt x="24962" y="145967"/>
                    <a:pt x="19209" y="151720"/>
                    <a:pt x="12103" y="151720"/>
                  </a:cubicBezTo>
                  <a:lnTo>
                    <a:pt x="12103" y="151720"/>
                  </a:lnTo>
                  <a:cubicBezTo>
                    <a:pt x="5036" y="151672"/>
                    <a:pt x="-661" y="145929"/>
                    <a:pt x="-661" y="138861"/>
                  </a:cubicBezTo>
                  <a:lnTo>
                    <a:pt x="-661" y="-394"/>
                  </a:lnTo>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 name="Google Shape;288;p5"/>
            <p:cNvSpPr/>
            <p:nvPr/>
          </p:nvSpPr>
          <p:spPr>
            <a:xfrm>
              <a:off x="7992755" y="3424474"/>
              <a:ext cx="44195" cy="44196"/>
            </a:xfrm>
            <a:custGeom>
              <a:avLst/>
              <a:gdLst/>
              <a:ahLst/>
              <a:cxnLst/>
              <a:rect l="l" t="t" r="r" b="b"/>
              <a:pathLst>
                <a:path w="44195" h="44196" extrusionOk="0">
                  <a:moveTo>
                    <a:pt x="44196" y="22098"/>
                  </a:moveTo>
                  <a:cubicBezTo>
                    <a:pt x="44196" y="34302"/>
                    <a:pt x="34302" y="44196"/>
                    <a:pt x="22098" y="44196"/>
                  </a:cubicBezTo>
                  <a:cubicBezTo>
                    <a:pt x="9894" y="44196"/>
                    <a:pt x="0" y="34302"/>
                    <a:pt x="0" y="22098"/>
                  </a:cubicBezTo>
                  <a:cubicBezTo>
                    <a:pt x="0" y="9894"/>
                    <a:pt x="9894" y="0"/>
                    <a:pt x="22098" y="0"/>
                  </a:cubicBezTo>
                  <a:cubicBezTo>
                    <a:pt x="34302" y="0"/>
                    <a:pt x="44196" y="9894"/>
                    <a:pt x="44196" y="22098"/>
                  </a:cubicBezTo>
                  <a:close/>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 name="Google Shape;289;p5"/>
            <p:cNvSpPr/>
            <p:nvPr/>
          </p:nvSpPr>
          <p:spPr>
            <a:xfrm>
              <a:off x="8081337" y="3483338"/>
              <a:ext cx="96297" cy="101250"/>
            </a:xfrm>
            <a:custGeom>
              <a:avLst/>
              <a:gdLst/>
              <a:ahLst/>
              <a:cxnLst/>
              <a:rect l="l" t="t" r="r" b="b"/>
              <a:pathLst>
                <a:path w="96297" h="101250" extrusionOk="0">
                  <a:moveTo>
                    <a:pt x="73158" y="100856"/>
                  </a:moveTo>
                  <a:lnTo>
                    <a:pt x="73158" y="100856"/>
                  </a:lnTo>
                  <a:cubicBezTo>
                    <a:pt x="85570" y="100856"/>
                    <a:pt x="95637" y="90788"/>
                    <a:pt x="95637" y="78377"/>
                  </a:cubicBezTo>
                  <a:lnTo>
                    <a:pt x="95637" y="22085"/>
                  </a:lnTo>
                  <a:cubicBezTo>
                    <a:pt x="95695" y="9721"/>
                    <a:pt x="85712" y="-337"/>
                    <a:pt x="73349" y="-394"/>
                  </a:cubicBezTo>
                  <a:cubicBezTo>
                    <a:pt x="73282" y="-394"/>
                    <a:pt x="73225" y="-394"/>
                    <a:pt x="73158" y="-394"/>
                  </a:cubicBezTo>
                  <a:lnTo>
                    <a:pt x="21818" y="-394"/>
                  </a:lnTo>
                  <a:cubicBezTo>
                    <a:pt x="9407" y="-394"/>
                    <a:pt x="-661" y="9674"/>
                    <a:pt x="-661" y="22085"/>
                  </a:cubicBezTo>
                  <a:lnTo>
                    <a:pt x="-661" y="78377"/>
                  </a:lnTo>
                  <a:cubicBezTo>
                    <a:pt x="-661" y="90788"/>
                    <a:pt x="9407" y="100856"/>
                    <a:pt x="21818" y="100856"/>
                  </a:cubicBezTo>
                  <a:lnTo>
                    <a:pt x="21818" y="100856"/>
                  </a:lnTo>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 name="Google Shape;290;p5"/>
            <p:cNvSpPr/>
            <p:nvPr/>
          </p:nvSpPr>
          <p:spPr>
            <a:xfrm>
              <a:off x="8103816" y="3532011"/>
              <a:ext cx="51339" cy="152114"/>
            </a:xfrm>
            <a:custGeom>
              <a:avLst/>
              <a:gdLst/>
              <a:ahLst/>
              <a:cxnLst/>
              <a:rect l="l" t="t" r="r" b="b"/>
              <a:pathLst>
                <a:path w="51339" h="152114" extrusionOk="0">
                  <a:moveTo>
                    <a:pt x="50679" y="-394"/>
                  </a:moveTo>
                  <a:lnTo>
                    <a:pt x="50679" y="138861"/>
                  </a:lnTo>
                  <a:cubicBezTo>
                    <a:pt x="50679" y="145929"/>
                    <a:pt x="44984" y="151672"/>
                    <a:pt x="37916" y="151720"/>
                  </a:cubicBezTo>
                  <a:lnTo>
                    <a:pt x="37916" y="151720"/>
                  </a:lnTo>
                  <a:cubicBezTo>
                    <a:pt x="30810" y="151720"/>
                    <a:pt x="25057" y="145967"/>
                    <a:pt x="25057" y="138861"/>
                  </a:cubicBezTo>
                  <a:lnTo>
                    <a:pt x="25057" y="138861"/>
                  </a:lnTo>
                  <a:cubicBezTo>
                    <a:pt x="25009" y="145938"/>
                    <a:pt x="19275" y="151672"/>
                    <a:pt x="12199" y="151720"/>
                  </a:cubicBezTo>
                  <a:lnTo>
                    <a:pt x="12199" y="151720"/>
                  </a:lnTo>
                  <a:cubicBezTo>
                    <a:pt x="5093" y="151720"/>
                    <a:pt x="-661" y="145967"/>
                    <a:pt x="-661" y="138861"/>
                  </a:cubicBezTo>
                  <a:lnTo>
                    <a:pt x="-661" y="-394"/>
                  </a:lnTo>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 name="Google Shape;291;p5"/>
            <p:cNvSpPr/>
            <p:nvPr/>
          </p:nvSpPr>
          <p:spPr>
            <a:xfrm>
              <a:off x="8107436" y="3424474"/>
              <a:ext cx="44196" cy="44196"/>
            </a:xfrm>
            <a:custGeom>
              <a:avLst/>
              <a:gdLst/>
              <a:ahLst/>
              <a:cxnLst/>
              <a:rect l="l" t="t" r="r" b="b"/>
              <a:pathLst>
                <a:path w="44196" h="44196" extrusionOk="0">
                  <a:moveTo>
                    <a:pt x="44196" y="22098"/>
                  </a:moveTo>
                  <a:cubicBezTo>
                    <a:pt x="44196" y="34302"/>
                    <a:pt x="34302" y="44196"/>
                    <a:pt x="22098" y="44196"/>
                  </a:cubicBezTo>
                  <a:cubicBezTo>
                    <a:pt x="9894" y="44196"/>
                    <a:pt x="0" y="34302"/>
                    <a:pt x="0" y="22098"/>
                  </a:cubicBezTo>
                  <a:cubicBezTo>
                    <a:pt x="0" y="9894"/>
                    <a:pt x="9894" y="0"/>
                    <a:pt x="22098" y="0"/>
                  </a:cubicBezTo>
                  <a:cubicBezTo>
                    <a:pt x="34302" y="0"/>
                    <a:pt x="44196" y="9894"/>
                    <a:pt x="44196" y="22098"/>
                  </a:cubicBezTo>
                  <a:close/>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 name="Google Shape;292;p5"/>
            <p:cNvSpPr/>
            <p:nvPr/>
          </p:nvSpPr>
          <p:spPr>
            <a:xfrm>
              <a:off x="8196018" y="3483338"/>
              <a:ext cx="96392" cy="101250"/>
            </a:xfrm>
            <a:custGeom>
              <a:avLst/>
              <a:gdLst/>
              <a:ahLst/>
              <a:cxnLst/>
              <a:rect l="l" t="t" r="r" b="b"/>
              <a:pathLst>
                <a:path w="96392" h="101250" extrusionOk="0">
                  <a:moveTo>
                    <a:pt x="73253" y="100856"/>
                  </a:moveTo>
                  <a:lnTo>
                    <a:pt x="73253" y="100856"/>
                  </a:lnTo>
                  <a:cubicBezTo>
                    <a:pt x="85664" y="100856"/>
                    <a:pt x="95732" y="90788"/>
                    <a:pt x="95732" y="78377"/>
                  </a:cubicBezTo>
                  <a:lnTo>
                    <a:pt x="95732" y="22085"/>
                  </a:lnTo>
                  <a:cubicBezTo>
                    <a:pt x="95732" y="9674"/>
                    <a:pt x="85664" y="-394"/>
                    <a:pt x="73253" y="-394"/>
                  </a:cubicBezTo>
                  <a:lnTo>
                    <a:pt x="21818" y="-394"/>
                  </a:lnTo>
                  <a:cubicBezTo>
                    <a:pt x="9407" y="-394"/>
                    <a:pt x="-661" y="9674"/>
                    <a:pt x="-661" y="22085"/>
                  </a:cubicBezTo>
                  <a:lnTo>
                    <a:pt x="-661" y="78377"/>
                  </a:lnTo>
                  <a:cubicBezTo>
                    <a:pt x="-661" y="90788"/>
                    <a:pt x="9407" y="100856"/>
                    <a:pt x="21818" y="100856"/>
                  </a:cubicBezTo>
                  <a:lnTo>
                    <a:pt x="21818" y="100856"/>
                  </a:lnTo>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 name="Google Shape;293;p5"/>
            <p:cNvSpPr/>
            <p:nvPr/>
          </p:nvSpPr>
          <p:spPr>
            <a:xfrm>
              <a:off x="8218497" y="3532011"/>
              <a:ext cx="51434" cy="152114"/>
            </a:xfrm>
            <a:custGeom>
              <a:avLst/>
              <a:gdLst/>
              <a:ahLst/>
              <a:cxnLst/>
              <a:rect l="l" t="t" r="r" b="b"/>
              <a:pathLst>
                <a:path w="51434" h="152114" extrusionOk="0">
                  <a:moveTo>
                    <a:pt x="50774" y="-394"/>
                  </a:moveTo>
                  <a:lnTo>
                    <a:pt x="50774" y="138861"/>
                  </a:lnTo>
                  <a:cubicBezTo>
                    <a:pt x="50727" y="145938"/>
                    <a:pt x="44992" y="151672"/>
                    <a:pt x="37916" y="151720"/>
                  </a:cubicBezTo>
                  <a:lnTo>
                    <a:pt x="37916" y="151720"/>
                  </a:lnTo>
                  <a:cubicBezTo>
                    <a:pt x="30810" y="151720"/>
                    <a:pt x="25057" y="145967"/>
                    <a:pt x="25057" y="138861"/>
                  </a:cubicBezTo>
                  <a:lnTo>
                    <a:pt x="25057" y="138861"/>
                  </a:lnTo>
                  <a:cubicBezTo>
                    <a:pt x="25057" y="145967"/>
                    <a:pt x="19304" y="151720"/>
                    <a:pt x="12198" y="151720"/>
                  </a:cubicBezTo>
                  <a:lnTo>
                    <a:pt x="12198" y="151720"/>
                  </a:lnTo>
                  <a:cubicBezTo>
                    <a:pt x="5121" y="151672"/>
                    <a:pt x="-613" y="145938"/>
                    <a:pt x="-661" y="138861"/>
                  </a:cubicBezTo>
                  <a:lnTo>
                    <a:pt x="-661" y="-394"/>
                  </a:lnTo>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 name="Google Shape;294;p5"/>
            <p:cNvSpPr/>
            <p:nvPr/>
          </p:nvSpPr>
          <p:spPr>
            <a:xfrm>
              <a:off x="8222117" y="3424474"/>
              <a:ext cx="44196" cy="44196"/>
            </a:xfrm>
            <a:custGeom>
              <a:avLst/>
              <a:gdLst/>
              <a:ahLst/>
              <a:cxnLst/>
              <a:rect l="l" t="t" r="r" b="b"/>
              <a:pathLst>
                <a:path w="44196" h="44196" extrusionOk="0">
                  <a:moveTo>
                    <a:pt x="44196" y="22098"/>
                  </a:moveTo>
                  <a:cubicBezTo>
                    <a:pt x="44196" y="34302"/>
                    <a:pt x="34302" y="44196"/>
                    <a:pt x="22098" y="44196"/>
                  </a:cubicBezTo>
                  <a:cubicBezTo>
                    <a:pt x="9894" y="44196"/>
                    <a:pt x="0" y="34302"/>
                    <a:pt x="0" y="22098"/>
                  </a:cubicBezTo>
                  <a:cubicBezTo>
                    <a:pt x="0" y="9894"/>
                    <a:pt x="9894" y="0"/>
                    <a:pt x="22098" y="0"/>
                  </a:cubicBezTo>
                  <a:cubicBezTo>
                    <a:pt x="34302" y="0"/>
                    <a:pt x="44196" y="9894"/>
                    <a:pt x="44196" y="22098"/>
                  </a:cubicBezTo>
                  <a:close/>
                </a:path>
              </a:pathLst>
            </a:custGeom>
            <a:noFill/>
            <a:ln w="1143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95" name="Google Shape;295;p5"/>
          <p:cNvPicPr preferRelativeResize="0"/>
          <p:nvPr/>
        </p:nvPicPr>
        <p:blipFill rotWithShape="1">
          <a:blip r:embed="rId3">
            <a:alphaModFix/>
          </a:blip>
          <a:srcRect/>
          <a:stretch/>
        </p:blipFill>
        <p:spPr>
          <a:xfrm>
            <a:off x="876300" y="1209675"/>
            <a:ext cx="2588075" cy="1033050"/>
          </a:xfrm>
          <a:prstGeom prst="rect">
            <a:avLst/>
          </a:prstGeom>
          <a:noFill/>
          <a:ln>
            <a:noFill/>
          </a:ln>
        </p:spPr>
      </p:pic>
      <p:pic>
        <p:nvPicPr>
          <p:cNvPr id="296" name="Google Shape;296;p5"/>
          <p:cNvPicPr preferRelativeResize="0"/>
          <p:nvPr/>
        </p:nvPicPr>
        <p:blipFill rotWithShape="1">
          <a:blip r:embed="rId4">
            <a:alphaModFix/>
          </a:blip>
          <a:srcRect/>
          <a:stretch/>
        </p:blipFill>
        <p:spPr>
          <a:xfrm>
            <a:off x="876300" y="2227450"/>
            <a:ext cx="3428742" cy="1033050"/>
          </a:xfrm>
          <a:prstGeom prst="rect">
            <a:avLst/>
          </a:prstGeom>
          <a:noFill/>
          <a:ln>
            <a:noFill/>
          </a:ln>
        </p:spPr>
      </p:pic>
      <p:grpSp>
        <p:nvGrpSpPr>
          <p:cNvPr id="297" name="Google Shape;297;p5"/>
          <p:cNvGrpSpPr/>
          <p:nvPr/>
        </p:nvGrpSpPr>
        <p:grpSpPr>
          <a:xfrm>
            <a:off x="9039982" y="6170670"/>
            <a:ext cx="2644071" cy="411514"/>
            <a:chOff x="678381" y="1168245"/>
            <a:chExt cx="2644071" cy="411514"/>
          </a:xfrm>
        </p:grpSpPr>
        <p:grpSp>
          <p:nvGrpSpPr>
            <p:cNvPr id="298" name="Google Shape;298;p5"/>
            <p:cNvGrpSpPr/>
            <p:nvPr/>
          </p:nvGrpSpPr>
          <p:grpSpPr>
            <a:xfrm>
              <a:off x="1849602" y="1168245"/>
              <a:ext cx="1472850" cy="404430"/>
              <a:chOff x="5943218" y="3224212"/>
              <a:chExt cx="1472850" cy="404430"/>
            </a:xfrm>
          </p:grpSpPr>
          <p:sp>
            <p:nvSpPr>
              <p:cNvPr id="299" name="Google Shape;299;p5"/>
              <p:cNvSpPr/>
              <p:nvPr/>
            </p:nvSpPr>
            <p:spPr>
              <a:xfrm>
                <a:off x="5943218" y="3224212"/>
                <a:ext cx="279368" cy="329564"/>
              </a:xfrm>
              <a:custGeom>
                <a:avLst/>
                <a:gdLst/>
                <a:ahLst/>
                <a:cxnLst/>
                <a:rect l="l" t="t" r="r" b="b"/>
                <a:pathLst>
                  <a:path w="279368" h="329564" extrusionOk="0">
                    <a:moveTo>
                      <a:pt x="210668" y="329085"/>
                    </a:moveTo>
                    <a:lnTo>
                      <a:pt x="129801" y="214785"/>
                    </a:lnTo>
                    <a:lnTo>
                      <a:pt x="57411" y="214785"/>
                    </a:lnTo>
                    <a:lnTo>
                      <a:pt x="57411" y="329085"/>
                    </a:lnTo>
                    <a:lnTo>
                      <a:pt x="-501" y="329085"/>
                    </a:lnTo>
                    <a:lnTo>
                      <a:pt x="-501" y="-99"/>
                    </a:lnTo>
                    <a:lnTo>
                      <a:pt x="146279" y="-99"/>
                    </a:lnTo>
                    <a:cubicBezTo>
                      <a:pt x="222003" y="-99"/>
                      <a:pt x="268580" y="39811"/>
                      <a:pt x="268580" y="104676"/>
                    </a:cubicBezTo>
                    <a:cubicBezTo>
                      <a:pt x="268580" y="159254"/>
                      <a:pt x="236100" y="192116"/>
                      <a:pt x="189999" y="204784"/>
                    </a:cubicBezTo>
                    <a:lnTo>
                      <a:pt x="278867" y="329466"/>
                    </a:lnTo>
                    <a:close/>
                    <a:moveTo>
                      <a:pt x="141517" y="52860"/>
                    </a:moveTo>
                    <a:lnTo>
                      <a:pt x="57411" y="52860"/>
                    </a:lnTo>
                    <a:lnTo>
                      <a:pt x="57411" y="163350"/>
                    </a:lnTo>
                    <a:lnTo>
                      <a:pt x="141993" y="163350"/>
                    </a:lnTo>
                    <a:cubicBezTo>
                      <a:pt x="183427" y="163350"/>
                      <a:pt x="209716" y="141728"/>
                      <a:pt x="209716" y="107819"/>
                    </a:cubicBezTo>
                    <a:cubicBezTo>
                      <a:pt x="209716" y="71339"/>
                      <a:pt x="184379" y="52574"/>
                      <a:pt x="141517" y="52574"/>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 name="Google Shape;300;p5"/>
              <p:cNvSpPr/>
              <p:nvPr/>
            </p:nvSpPr>
            <p:spPr>
              <a:xfrm>
                <a:off x="6234874" y="3299935"/>
                <a:ext cx="240315" cy="259143"/>
              </a:xfrm>
              <a:custGeom>
                <a:avLst/>
                <a:gdLst/>
                <a:ahLst/>
                <a:cxnLst/>
                <a:rect l="l" t="t" r="r" b="b"/>
                <a:pathLst>
                  <a:path w="240315" h="259143" extrusionOk="0">
                    <a:moveTo>
                      <a:pt x="127896" y="212404"/>
                    </a:moveTo>
                    <a:cubicBezTo>
                      <a:pt x="153508" y="212556"/>
                      <a:pt x="177969" y="201784"/>
                      <a:pt x="195142" y="182781"/>
                    </a:cubicBezTo>
                    <a:lnTo>
                      <a:pt x="228575" y="212404"/>
                    </a:lnTo>
                    <a:cubicBezTo>
                      <a:pt x="203857" y="242989"/>
                      <a:pt x="166243" y="260229"/>
                      <a:pt x="126943" y="258981"/>
                    </a:cubicBezTo>
                    <a:cubicBezTo>
                      <a:pt x="55029" y="258981"/>
                      <a:pt x="-501" y="206784"/>
                      <a:pt x="-501" y="129632"/>
                    </a:cubicBezTo>
                    <a:cubicBezTo>
                      <a:pt x="-501" y="58194"/>
                      <a:pt x="49790" y="-99"/>
                      <a:pt x="120847" y="-99"/>
                    </a:cubicBezTo>
                    <a:cubicBezTo>
                      <a:pt x="199905" y="-99"/>
                      <a:pt x="239814" y="61909"/>
                      <a:pt x="239814" y="133918"/>
                    </a:cubicBezTo>
                    <a:cubicBezTo>
                      <a:pt x="239814" y="139061"/>
                      <a:pt x="239814" y="143443"/>
                      <a:pt x="238862" y="149444"/>
                    </a:cubicBezTo>
                    <a:lnTo>
                      <a:pt x="56458" y="149444"/>
                    </a:lnTo>
                    <a:cubicBezTo>
                      <a:pt x="63030" y="189830"/>
                      <a:pt x="91224" y="212404"/>
                      <a:pt x="127896" y="212404"/>
                    </a:cubicBezTo>
                    <a:close/>
                    <a:moveTo>
                      <a:pt x="183427" y="111820"/>
                    </a:moveTo>
                    <a:cubicBezTo>
                      <a:pt x="179616" y="75149"/>
                      <a:pt x="157994" y="46383"/>
                      <a:pt x="120370" y="46383"/>
                    </a:cubicBezTo>
                    <a:cubicBezTo>
                      <a:pt x="85605" y="46383"/>
                      <a:pt x="61125" y="73244"/>
                      <a:pt x="55982" y="111820"/>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 name="Google Shape;301;p5"/>
              <p:cNvSpPr/>
              <p:nvPr/>
            </p:nvSpPr>
            <p:spPr>
              <a:xfrm>
                <a:off x="6508908" y="3299649"/>
                <a:ext cx="256984" cy="328993"/>
              </a:xfrm>
              <a:custGeom>
                <a:avLst/>
                <a:gdLst/>
                <a:ahLst/>
                <a:cxnLst/>
                <a:rect l="l" t="t" r="r" b="b"/>
                <a:pathLst>
                  <a:path w="256984" h="328993" extrusionOk="0">
                    <a:moveTo>
                      <a:pt x="140755" y="258791"/>
                    </a:moveTo>
                    <a:cubicBezTo>
                      <a:pt x="107198" y="259105"/>
                      <a:pt x="75680" y="242713"/>
                      <a:pt x="56649" y="215071"/>
                    </a:cubicBezTo>
                    <a:lnTo>
                      <a:pt x="56649" y="328895"/>
                    </a:lnTo>
                    <a:lnTo>
                      <a:pt x="-501" y="328895"/>
                    </a:lnTo>
                    <a:lnTo>
                      <a:pt x="-501" y="5045"/>
                    </a:lnTo>
                    <a:lnTo>
                      <a:pt x="56649" y="5045"/>
                    </a:lnTo>
                    <a:lnTo>
                      <a:pt x="56649" y="46383"/>
                    </a:lnTo>
                    <a:cubicBezTo>
                      <a:pt x="74804" y="17427"/>
                      <a:pt x="106579" y="-137"/>
                      <a:pt x="140755" y="-99"/>
                    </a:cubicBezTo>
                    <a:cubicBezTo>
                      <a:pt x="199619" y="-99"/>
                      <a:pt x="256484" y="46383"/>
                      <a:pt x="256484" y="129156"/>
                    </a:cubicBezTo>
                    <a:cubicBezTo>
                      <a:pt x="256484" y="211928"/>
                      <a:pt x="200000" y="258791"/>
                      <a:pt x="140755" y="258791"/>
                    </a:cubicBezTo>
                    <a:close/>
                    <a:moveTo>
                      <a:pt x="127610" y="49241"/>
                    </a:moveTo>
                    <a:cubicBezTo>
                      <a:pt x="89510" y="49241"/>
                      <a:pt x="55220" y="80769"/>
                      <a:pt x="55220" y="129156"/>
                    </a:cubicBezTo>
                    <a:cubicBezTo>
                      <a:pt x="55220" y="177543"/>
                      <a:pt x="89034" y="209165"/>
                      <a:pt x="127610" y="209165"/>
                    </a:cubicBezTo>
                    <a:cubicBezTo>
                      <a:pt x="166186" y="209165"/>
                      <a:pt x="198667" y="178590"/>
                      <a:pt x="198667" y="129156"/>
                    </a:cubicBezTo>
                    <a:cubicBezTo>
                      <a:pt x="198667" y="79721"/>
                      <a:pt x="166186" y="49527"/>
                      <a:pt x="127610" y="49527"/>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 name="Google Shape;302;p5"/>
              <p:cNvSpPr/>
              <p:nvPr/>
            </p:nvSpPr>
            <p:spPr>
              <a:xfrm>
                <a:off x="6787086" y="3294220"/>
                <a:ext cx="264794" cy="264834"/>
              </a:xfrm>
              <a:custGeom>
                <a:avLst/>
                <a:gdLst/>
                <a:ahLst/>
                <a:cxnLst/>
                <a:rect l="l" t="t" r="r" b="b"/>
                <a:pathLst>
                  <a:path w="264794" h="264834" extrusionOk="0">
                    <a:moveTo>
                      <a:pt x="131182" y="264696"/>
                    </a:moveTo>
                    <a:cubicBezTo>
                      <a:pt x="60240" y="266430"/>
                      <a:pt x="1318" y="210328"/>
                      <a:pt x="-416" y="139385"/>
                    </a:cubicBezTo>
                    <a:cubicBezTo>
                      <a:pt x="-444" y="138195"/>
                      <a:pt x="-454" y="137014"/>
                      <a:pt x="-454" y="135823"/>
                    </a:cubicBezTo>
                    <a:cubicBezTo>
                      <a:pt x="-2396" y="62728"/>
                      <a:pt x="55277" y="1892"/>
                      <a:pt x="128372" y="-51"/>
                    </a:cubicBezTo>
                    <a:cubicBezTo>
                      <a:pt x="201467" y="-1994"/>
                      <a:pt x="262303" y="55680"/>
                      <a:pt x="264246" y="128775"/>
                    </a:cubicBezTo>
                    <a:cubicBezTo>
                      <a:pt x="266190" y="201869"/>
                      <a:pt x="208515" y="262706"/>
                      <a:pt x="135421" y="264649"/>
                    </a:cubicBezTo>
                    <a:cubicBezTo>
                      <a:pt x="134011" y="264687"/>
                      <a:pt x="132592" y="264706"/>
                      <a:pt x="131182" y="264696"/>
                    </a:cubicBezTo>
                    <a:close/>
                    <a:moveTo>
                      <a:pt x="131182" y="55146"/>
                    </a:moveTo>
                    <a:cubicBezTo>
                      <a:pt x="85557" y="55146"/>
                      <a:pt x="56410" y="90865"/>
                      <a:pt x="56410" y="134585"/>
                    </a:cubicBezTo>
                    <a:cubicBezTo>
                      <a:pt x="56410" y="178305"/>
                      <a:pt x="87938" y="215071"/>
                      <a:pt x="132134" y="215071"/>
                    </a:cubicBezTo>
                    <a:cubicBezTo>
                      <a:pt x="178236" y="215071"/>
                      <a:pt x="207382" y="179257"/>
                      <a:pt x="207382" y="135537"/>
                    </a:cubicBezTo>
                    <a:cubicBezTo>
                      <a:pt x="207382" y="91818"/>
                      <a:pt x="175854" y="55718"/>
                      <a:pt x="131182" y="55718"/>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 name="Google Shape;303;p5"/>
              <p:cNvSpPr/>
              <p:nvPr/>
            </p:nvSpPr>
            <p:spPr>
              <a:xfrm>
                <a:off x="7086028" y="3300225"/>
                <a:ext cx="145065" cy="253170"/>
              </a:xfrm>
              <a:custGeom>
                <a:avLst/>
                <a:gdLst/>
                <a:ahLst/>
                <a:cxnLst/>
                <a:rect l="l" t="t" r="r" b="b"/>
                <a:pathLst>
                  <a:path w="145065" h="253170" extrusionOk="0">
                    <a:moveTo>
                      <a:pt x="56649" y="253072"/>
                    </a:moveTo>
                    <a:lnTo>
                      <a:pt x="-501" y="253072"/>
                    </a:lnTo>
                    <a:lnTo>
                      <a:pt x="-501" y="4755"/>
                    </a:lnTo>
                    <a:lnTo>
                      <a:pt x="56649" y="4755"/>
                    </a:lnTo>
                    <a:lnTo>
                      <a:pt x="56649" y="60667"/>
                    </a:lnTo>
                    <a:cubicBezTo>
                      <a:pt x="72175" y="23519"/>
                      <a:pt x="100845" y="-1817"/>
                      <a:pt x="144564" y="-8"/>
                    </a:cubicBezTo>
                    <a:lnTo>
                      <a:pt x="144564" y="60190"/>
                    </a:lnTo>
                    <a:lnTo>
                      <a:pt x="141040" y="60190"/>
                    </a:lnTo>
                    <a:cubicBezTo>
                      <a:pt x="91129" y="60190"/>
                      <a:pt x="56363" y="92671"/>
                      <a:pt x="56363" y="158488"/>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 name="Google Shape;304;p5"/>
              <p:cNvSpPr/>
              <p:nvPr/>
            </p:nvSpPr>
            <p:spPr>
              <a:xfrm>
                <a:off x="7260716" y="3236880"/>
                <a:ext cx="155352" cy="320740"/>
              </a:xfrm>
              <a:custGeom>
                <a:avLst/>
                <a:gdLst/>
                <a:ahLst/>
                <a:cxnLst/>
                <a:rect l="l" t="t" r="r" b="b"/>
                <a:pathLst>
                  <a:path w="155352" h="320740" extrusionOk="0">
                    <a:moveTo>
                      <a:pt x="87986" y="238788"/>
                    </a:moveTo>
                    <a:cubicBezTo>
                      <a:pt x="87986" y="260886"/>
                      <a:pt x="99226" y="269840"/>
                      <a:pt x="118561" y="269840"/>
                    </a:cubicBezTo>
                    <a:cubicBezTo>
                      <a:pt x="130820" y="269916"/>
                      <a:pt x="142917" y="267011"/>
                      <a:pt x="153804" y="261362"/>
                    </a:cubicBezTo>
                    <a:lnTo>
                      <a:pt x="153804" y="307940"/>
                    </a:lnTo>
                    <a:cubicBezTo>
                      <a:pt x="138173" y="316693"/>
                      <a:pt x="120466" y="321075"/>
                      <a:pt x="102559" y="320608"/>
                    </a:cubicBezTo>
                    <a:cubicBezTo>
                      <a:pt x="60650" y="320608"/>
                      <a:pt x="31027" y="302320"/>
                      <a:pt x="31027" y="247742"/>
                    </a:cubicBezTo>
                    <a:lnTo>
                      <a:pt x="31027" y="116963"/>
                    </a:lnTo>
                    <a:lnTo>
                      <a:pt x="-501" y="116963"/>
                    </a:lnTo>
                    <a:lnTo>
                      <a:pt x="-501" y="68100"/>
                    </a:lnTo>
                    <a:lnTo>
                      <a:pt x="31027" y="68100"/>
                    </a:lnTo>
                    <a:lnTo>
                      <a:pt x="31027" y="-99"/>
                    </a:lnTo>
                    <a:lnTo>
                      <a:pt x="88177" y="-99"/>
                    </a:lnTo>
                    <a:lnTo>
                      <a:pt x="88177" y="68100"/>
                    </a:lnTo>
                    <a:lnTo>
                      <a:pt x="154852" y="68100"/>
                    </a:lnTo>
                    <a:lnTo>
                      <a:pt x="154852" y="116963"/>
                    </a:lnTo>
                    <a:lnTo>
                      <a:pt x="88177" y="116963"/>
                    </a:ln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05" name="Google Shape;305;p5"/>
            <p:cNvGrpSpPr/>
            <p:nvPr/>
          </p:nvGrpSpPr>
          <p:grpSpPr>
            <a:xfrm>
              <a:off x="678381" y="1253015"/>
              <a:ext cx="1056350" cy="326744"/>
              <a:chOff x="4771997" y="3308982"/>
              <a:chExt cx="1056350" cy="326744"/>
            </a:xfrm>
          </p:grpSpPr>
          <p:sp>
            <p:nvSpPr>
              <p:cNvPr id="306" name="Google Shape;306;p5"/>
              <p:cNvSpPr/>
              <p:nvPr/>
            </p:nvSpPr>
            <p:spPr>
              <a:xfrm>
                <a:off x="4771997" y="3318118"/>
                <a:ext cx="173690" cy="232046"/>
              </a:xfrm>
              <a:custGeom>
                <a:avLst/>
                <a:gdLst/>
                <a:ahLst/>
                <a:cxnLst/>
                <a:rect l="l" t="t" r="r" b="b"/>
                <a:pathLst>
                  <a:path w="173690" h="232046" extrusionOk="0">
                    <a:moveTo>
                      <a:pt x="30006" y="188221"/>
                    </a:moveTo>
                    <a:cubicBezTo>
                      <a:pt x="29996" y="179467"/>
                      <a:pt x="30759" y="170733"/>
                      <a:pt x="32292" y="162122"/>
                    </a:cubicBezTo>
                    <a:cubicBezTo>
                      <a:pt x="33816" y="153550"/>
                      <a:pt x="35531" y="145453"/>
                      <a:pt x="37340" y="137643"/>
                    </a:cubicBezTo>
                    <a:cubicBezTo>
                      <a:pt x="39150" y="129832"/>
                      <a:pt x="40865" y="122784"/>
                      <a:pt x="42389" y="116212"/>
                    </a:cubicBezTo>
                    <a:cubicBezTo>
                      <a:pt x="43789" y="110601"/>
                      <a:pt x="44560" y="104848"/>
                      <a:pt x="44675" y="99067"/>
                    </a:cubicBezTo>
                    <a:cubicBezTo>
                      <a:pt x="44675" y="97543"/>
                      <a:pt x="44198" y="96590"/>
                      <a:pt x="43246" y="96209"/>
                    </a:cubicBezTo>
                    <a:cubicBezTo>
                      <a:pt x="42027" y="95780"/>
                      <a:pt x="40731" y="95590"/>
                      <a:pt x="39436" y="95638"/>
                    </a:cubicBezTo>
                    <a:cubicBezTo>
                      <a:pt x="38045" y="95514"/>
                      <a:pt x="36636" y="95514"/>
                      <a:pt x="35245" y="95638"/>
                    </a:cubicBezTo>
                    <a:lnTo>
                      <a:pt x="30482" y="96590"/>
                    </a:lnTo>
                    <a:lnTo>
                      <a:pt x="25815" y="97543"/>
                    </a:lnTo>
                    <a:cubicBezTo>
                      <a:pt x="24453" y="97657"/>
                      <a:pt x="23081" y="97657"/>
                      <a:pt x="21719" y="97543"/>
                    </a:cubicBezTo>
                    <a:lnTo>
                      <a:pt x="12194" y="97543"/>
                    </a:lnTo>
                    <a:cubicBezTo>
                      <a:pt x="9823" y="97524"/>
                      <a:pt x="7470" y="97104"/>
                      <a:pt x="5241" y="96304"/>
                    </a:cubicBezTo>
                    <a:cubicBezTo>
                      <a:pt x="3393" y="95647"/>
                      <a:pt x="1869" y="94323"/>
                      <a:pt x="955" y="92590"/>
                    </a:cubicBezTo>
                    <a:cubicBezTo>
                      <a:pt x="-141" y="90075"/>
                      <a:pt x="-626" y="87332"/>
                      <a:pt x="-474" y="84589"/>
                    </a:cubicBezTo>
                    <a:cubicBezTo>
                      <a:pt x="-455" y="83198"/>
                      <a:pt x="88" y="81874"/>
                      <a:pt x="1050" y="80874"/>
                    </a:cubicBezTo>
                    <a:cubicBezTo>
                      <a:pt x="2155" y="79845"/>
                      <a:pt x="3450" y="79035"/>
                      <a:pt x="4860" y="78493"/>
                    </a:cubicBezTo>
                    <a:cubicBezTo>
                      <a:pt x="6479" y="77807"/>
                      <a:pt x="8175" y="77321"/>
                      <a:pt x="9908" y="77064"/>
                    </a:cubicBezTo>
                    <a:cubicBezTo>
                      <a:pt x="11813" y="77064"/>
                      <a:pt x="13528" y="77064"/>
                      <a:pt x="15242" y="77064"/>
                    </a:cubicBezTo>
                    <a:cubicBezTo>
                      <a:pt x="17176" y="77169"/>
                      <a:pt x="19119" y="77169"/>
                      <a:pt x="21053" y="77064"/>
                    </a:cubicBezTo>
                    <a:lnTo>
                      <a:pt x="29244" y="76111"/>
                    </a:lnTo>
                    <a:lnTo>
                      <a:pt x="37531" y="75064"/>
                    </a:lnTo>
                    <a:lnTo>
                      <a:pt x="43436" y="74492"/>
                    </a:lnTo>
                    <a:cubicBezTo>
                      <a:pt x="45341" y="74263"/>
                      <a:pt x="47075" y="73311"/>
                      <a:pt x="48294" y="71825"/>
                    </a:cubicBezTo>
                    <a:cubicBezTo>
                      <a:pt x="49942" y="70120"/>
                      <a:pt x="51352" y="68196"/>
                      <a:pt x="52485" y="66110"/>
                    </a:cubicBezTo>
                    <a:cubicBezTo>
                      <a:pt x="53619" y="63900"/>
                      <a:pt x="54571" y="61605"/>
                      <a:pt x="55343" y="59252"/>
                    </a:cubicBezTo>
                    <a:cubicBezTo>
                      <a:pt x="56076" y="57366"/>
                      <a:pt x="56647" y="55423"/>
                      <a:pt x="57057" y="53442"/>
                    </a:cubicBezTo>
                    <a:cubicBezTo>
                      <a:pt x="57533" y="50584"/>
                      <a:pt x="58200" y="46965"/>
                      <a:pt x="59057" y="42679"/>
                    </a:cubicBezTo>
                    <a:cubicBezTo>
                      <a:pt x="59915" y="38392"/>
                      <a:pt x="60677" y="34106"/>
                      <a:pt x="61629" y="29725"/>
                    </a:cubicBezTo>
                    <a:cubicBezTo>
                      <a:pt x="62582" y="25343"/>
                      <a:pt x="63629" y="21152"/>
                      <a:pt x="64772" y="17247"/>
                    </a:cubicBezTo>
                    <a:cubicBezTo>
                      <a:pt x="65563" y="13970"/>
                      <a:pt x="66677" y="10779"/>
                      <a:pt x="68106" y="7722"/>
                    </a:cubicBezTo>
                    <a:cubicBezTo>
                      <a:pt x="69163" y="5483"/>
                      <a:pt x="70687" y="3502"/>
                      <a:pt x="72583" y="1912"/>
                    </a:cubicBezTo>
                    <a:cubicBezTo>
                      <a:pt x="74374" y="521"/>
                      <a:pt x="76602" y="-193"/>
                      <a:pt x="78869" y="-89"/>
                    </a:cubicBezTo>
                    <a:cubicBezTo>
                      <a:pt x="86394" y="-89"/>
                      <a:pt x="90109" y="4007"/>
                      <a:pt x="90109" y="12103"/>
                    </a:cubicBezTo>
                    <a:cubicBezTo>
                      <a:pt x="89947" y="18028"/>
                      <a:pt x="88823" y="23876"/>
                      <a:pt x="86775" y="29439"/>
                    </a:cubicBezTo>
                    <a:cubicBezTo>
                      <a:pt x="86203" y="31534"/>
                      <a:pt x="85442" y="34011"/>
                      <a:pt x="84584" y="36964"/>
                    </a:cubicBezTo>
                    <a:cubicBezTo>
                      <a:pt x="83727" y="39916"/>
                      <a:pt x="82965" y="42964"/>
                      <a:pt x="82203" y="46489"/>
                    </a:cubicBezTo>
                    <a:cubicBezTo>
                      <a:pt x="81441" y="50013"/>
                      <a:pt x="80870" y="52489"/>
                      <a:pt x="80298" y="55252"/>
                    </a:cubicBezTo>
                    <a:cubicBezTo>
                      <a:pt x="79870" y="57452"/>
                      <a:pt x="79612" y="59681"/>
                      <a:pt x="79536" y="61919"/>
                    </a:cubicBezTo>
                    <a:cubicBezTo>
                      <a:pt x="79536" y="65634"/>
                      <a:pt x="81441" y="67444"/>
                      <a:pt x="85251" y="67444"/>
                    </a:cubicBezTo>
                    <a:lnTo>
                      <a:pt x="97157" y="67444"/>
                    </a:lnTo>
                    <a:lnTo>
                      <a:pt x="106682" y="66777"/>
                    </a:lnTo>
                    <a:cubicBezTo>
                      <a:pt x="110016" y="66777"/>
                      <a:pt x="113540" y="66015"/>
                      <a:pt x="117350" y="65348"/>
                    </a:cubicBezTo>
                    <a:cubicBezTo>
                      <a:pt x="121160" y="64681"/>
                      <a:pt x="126018" y="63824"/>
                      <a:pt x="131543" y="62681"/>
                    </a:cubicBezTo>
                    <a:lnTo>
                      <a:pt x="141925" y="60395"/>
                    </a:lnTo>
                    <a:lnTo>
                      <a:pt x="148211" y="58681"/>
                    </a:lnTo>
                    <a:lnTo>
                      <a:pt x="153831" y="57061"/>
                    </a:lnTo>
                    <a:lnTo>
                      <a:pt x="162023" y="54775"/>
                    </a:lnTo>
                    <a:cubicBezTo>
                      <a:pt x="162023" y="54775"/>
                      <a:pt x="162023" y="55252"/>
                      <a:pt x="162975" y="55728"/>
                    </a:cubicBezTo>
                    <a:cubicBezTo>
                      <a:pt x="163766" y="56261"/>
                      <a:pt x="164528" y="56833"/>
                      <a:pt x="165261" y="57442"/>
                    </a:cubicBezTo>
                    <a:lnTo>
                      <a:pt x="167357" y="59252"/>
                    </a:lnTo>
                    <a:cubicBezTo>
                      <a:pt x="168023" y="59824"/>
                      <a:pt x="168309" y="60300"/>
                      <a:pt x="168309" y="60586"/>
                    </a:cubicBezTo>
                    <a:cubicBezTo>
                      <a:pt x="168337" y="62271"/>
                      <a:pt x="167947" y="63948"/>
                      <a:pt x="167166" y="65443"/>
                    </a:cubicBezTo>
                    <a:cubicBezTo>
                      <a:pt x="166451" y="66882"/>
                      <a:pt x="165528" y="68196"/>
                      <a:pt x="164404" y="69349"/>
                    </a:cubicBezTo>
                    <a:cubicBezTo>
                      <a:pt x="163318" y="70539"/>
                      <a:pt x="162070" y="71568"/>
                      <a:pt x="160689" y="72397"/>
                    </a:cubicBezTo>
                    <a:lnTo>
                      <a:pt x="156593" y="74873"/>
                    </a:lnTo>
                    <a:cubicBezTo>
                      <a:pt x="149393" y="77950"/>
                      <a:pt x="141887" y="80283"/>
                      <a:pt x="134210" y="81826"/>
                    </a:cubicBezTo>
                    <a:cubicBezTo>
                      <a:pt x="126018" y="83541"/>
                      <a:pt x="117922" y="84970"/>
                      <a:pt x="110016" y="86208"/>
                    </a:cubicBezTo>
                    <a:lnTo>
                      <a:pt x="95824" y="88494"/>
                    </a:lnTo>
                    <a:cubicBezTo>
                      <a:pt x="91537" y="89065"/>
                      <a:pt x="87918" y="89827"/>
                      <a:pt x="84775" y="90494"/>
                    </a:cubicBezTo>
                    <a:cubicBezTo>
                      <a:pt x="82117" y="91123"/>
                      <a:pt x="79498" y="91951"/>
                      <a:pt x="76964" y="92971"/>
                    </a:cubicBezTo>
                    <a:cubicBezTo>
                      <a:pt x="75097" y="93666"/>
                      <a:pt x="73497" y="94933"/>
                      <a:pt x="72392" y="96590"/>
                    </a:cubicBezTo>
                    <a:cubicBezTo>
                      <a:pt x="71821" y="98114"/>
                      <a:pt x="71059" y="100876"/>
                      <a:pt x="70011" y="104782"/>
                    </a:cubicBezTo>
                    <a:cubicBezTo>
                      <a:pt x="68963" y="108687"/>
                      <a:pt x="67916" y="113068"/>
                      <a:pt x="66677" y="117831"/>
                    </a:cubicBezTo>
                    <a:cubicBezTo>
                      <a:pt x="65439" y="122593"/>
                      <a:pt x="64296" y="127356"/>
                      <a:pt x="63153" y="132690"/>
                    </a:cubicBezTo>
                    <a:cubicBezTo>
                      <a:pt x="62010" y="138024"/>
                      <a:pt x="61058" y="142215"/>
                      <a:pt x="60295" y="146311"/>
                    </a:cubicBezTo>
                    <a:cubicBezTo>
                      <a:pt x="60295" y="148216"/>
                      <a:pt x="59438" y="150883"/>
                      <a:pt x="58962" y="154312"/>
                    </a:cubicBezTo>
                    <a:cubicBezTo>
                      <a:pt x="58486" y="157741"/>
                      <a:pt x="58010" y="161265"/>
                      <a:pt x="57533" y="164980"/>
                    </a:cubicBezTo>
                    <a:cubicBezTo>
                      <a:pt x="57057" y="168694"/>
                      <a:pt x="56676" y="172123"/>
                      <a:pt x="56390" y="175362"/>
                    </a:cubicBezTo>
                    <a:cubicBezTo>
                      <a:pt x="56105" y="178600"/>
                      <a:pt x="56390" y="181077"/>
                      <a:pt x="56390" y="182696"/>
                    </a:cubicBezTo>
                    <a:cubicBezTo>
                      <a:pt x="55962" y="189726"/>
                      <a:pt x="57800" y="196698"/>
                      <a:pt x="61629" y="202603"/>
                    </a:cubicBezTo>
                    <a:cubicBezTo>
                      <a:pt x="65972" y="207128"/>
                      <a:pt x="72164" y="209376"/>
                      <a:pt x="78393" y="208699"/>
                    </a:cubicBezTo>
                    <a:cubicBezTo>
                      <a:pt x="83594" y="208366"/>
                      <a:pt x="88775" y="207766"/>
                      <a:pt x="93919" y="206890"/>
                    </a:cubicBezTo>
                    <a:cubicBezTo>
                      <a:pt x="99043" y="205870"/>
                      <a:pt x="104054" y="204337"/>
                      <a:pt x="108873" y="202317"/>
                    </a:cubicBezTo>
                    <a:cubicBezTo>
                      <a:pt x="114598" y="199908"/>
                      <a:pt x="120141" y="197079"/>
                      <a:pt x="125446" y="193840"/>
                    </a:cubicBezTo>
                    <a:cubicBezTo>
                      <a:pt x="131352" y="190316"/>
                      <a:pt x="138210" y="185839"/>
                      <a:pt x="145925" y="180315"/>
                    </a:cubicBezTo>
                    <a:cubicBezTo>
                      <a:pt x="148211" y="178600"/>
                      <a:pt x="150497" y="176886"/>
                      <a:pt x="152593" y="174981"/>
                    </a:cubicBezTo>
                    <a:cubicBezTo>
                      <a:pt x="154688" y="173076"/>
                      <a:pt x="156784" y="171457"/>
                      <a:pt x="158689" y="170028"/>
                    </a:cubicBezTo>
                    <a:cubicBezTo>
                      <a:pt x="160394" y="168637"/>
                      <a:pt x="162203" y="167399"/>
                      <a:pt x="164118" y="166313"/>
                    </a:cubicBezTo>
                    <a:cubicBezTo>
                      <a:pt x="165528" y="165361"/>
                      <a:pt x="167185" y="164837"/>
                      <a:pt x="168880" y="164789"/>
                    </a:cubicBezTo>
                    <a:cubicBezTo>
                      <a:pt x="170786" y="164789"/>
                      <a:pt x="171928" y="164789"/>
                      <a:pt x="172405" y="165837"/>
                    </a:cubicBezTo>
                    <a:cubicBezTo>
                      <a:pt x="173005" y="166980"/>
                      <a:pt x="173271" y="168266"/>
                      <a:pt x="173167" y="169552"/>
                    </a:cubicBezTo>
                    <a:cubicBezTo>
                      <a:pt x="173014" y="171323"/>
                      <a:pt x="172500" y="173038"/>
                      <a:pt x="171643" y="174600"/>
                    </a:cubicBezTo>
                    <a:cubicBezTo>
                      <a:pt x="170452" y="176867"/>
                      <a:pt x="169080" y="179029"/>
                      <a:pt x="167547" y="181077"/>
                    </a:cubicBezTo>
                    <a:cubicBezTo>
                      <a:pt x="165585" y="183630"/>
                      <a:pt x="163451" y="186049"/>
                      <a:pt x="161165" y="188316"/>
                    </a:cubicBezTo>
                    <a:cubicBezTo>
                      <a:pt x="158660" y="190840"/>
                      <a:pt x="155984" y="193193"/>
                      <a:pt x="153165" y="195364"/>
                    </a:cubicBezTo>
                    <a:cubicBezTo>
                      <a:pt x="146973" y="200317"/>
                      <a:pt x="140496" y="204889"/>
                      <a:pt x="134115" y="209461"/>
                    </a:cubicBezTo>
                    <a:cubicBezTo>
                      <a:pt x="127590" y="213786"/>
                      <a:pt x="120779" y="217672"/>
                      <a:pt x="113731" y="221082"/>
                    </a:cubicBezTo>
                    <a:cubicBezTo>
                      <a:pt x="107082" y="224320"/>
                      <a:pt x="100167" y="226968"/>
                      <a:pt x="93061" y="228988"/>
                    </a:cubicBezTo>
                    <a:cubicBezTo>
                      <a:pt x="86470" y="230931"/>
                      <a:pt x="79641" y="231931"/>
                      <a:pt x="72773" y="231940"/>
                    </a:cubicBezTo>
                    <a:cubicBezTo>
                      <a:pt x="66239" y="232055"/>
                      <a:pt x="59762" y="230816"/>
                      <a:pt x="53723" y="228321"/>
                    </a:cubicBezTo>
                    <a:cubicBezTo>
                      <a:pt x="48685" y="226178"/>
                      <a:pt x="44189" y="222920"/>
                      <a:pt x="40579" y="218796"/>
                    </a:cubicBezTo>
                    <a:cubicBezTo>
                      <a:pt x="37159" y="214729"/>
                      <a:pt x="34626" y="209995"/>
                      <a:pt x="33149" y="204889"/>
                    </a:cubicBezTo>
                    <a:cubicBezTo>
                      <a:pt x="31225" y="199536"/>
                      <a:pt x="30168" y="193907"/>
                      <a:pt x="30006" y="188221"/>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 name="Google Shape;307;p5"/>
              <p:cNvSpPr/>
              <p:nvPr/>
            </p:nvSpPr>
            <p:spPr>
              <a:xfrm>
                <a:off x="4921543" y="3370420"/>
                <a:ext cx="196905" cy="175603"/>
              </a:xfrm>
              <a:custGeom>
                <a:avLst/>
                <a:gdLst/>
                <a:ahLst/>
                <a:cxnLst/>
                <a:rect l="l" t="t" r="r" b="b"/>
                <a:pathLst>
                  <a:path w="196905" h="175603" extrusionOk="0">
                    <a:moveTo>
                      <a:pt x="196405" y="61337"/>
                    </a:moveTo>
                    <a:cubicBezTo>
                      <a:pt x="195900" y="64376"/>
                      <a:pt x="194728" y="67272"/>
                      <a:pt x="192976" y="69815"/>
                    </a:cubicBezTo>
                    <a:cubicBezTo>
                      <a:pt x="188127" y="77378"/>
                      <a:pt x="182850" y="84664"/>
                      <a:pt x="177164" y="91627"/>
                    </a:cubicBezTo>
                    <a:cubicBezTo>
                      <a:pt x="170973" y="99437"/>
                      <a:pt x="163924" y="107248"/>
                      <a:pt x="156304" y="115154"/>
                    </a:cubicBezTo>
                    <a:cubicBezTo>
                      <a:pt x="148684" y="123059"/>
                      <a:pt x="140493" y="130584"/>
                      <a:pt x="131920" y="137823"/>
                    </a:cubicBezTo>
                    <a:cubicBezTo>
                      <a:pt x="123681" y="144815"/>
                      <a:pt x="114918" y="151187"/>
                      <a:pt x="105727" y="156873"/>
                    </a:cubicBezTo>
                    <a:cubicBezTo>
                      <a:pt x="97411" y="162169"/>
                      <a:pt x="88610" y="166665"/>
                      <a:pt x="79437" y="170303"/>
                    </a:cubicBezTo>
                    <a:cubicBezTo>
                      <a:pt x="71561" y="173494"/>
                      <a:pt x="63169" y="175199"/>
                      <a:pt x="54673" y="175352"/>
                    </a:cubicBezTo>
                    <a:lnTo>
                      <a:pt x="53625" y="175352"/>
                    </a:lnTo>
                    <a:cubicBezTo>
                      <a:pt x="38452" y="176533"/>
                      <a:pt x="23554" y="170827"/>
                      <a:pt x="13049" y="159826"/>
                    </a:cubicBezTo>
                    <a:cubicBezTo>
                      <a:pt x="3447" y="147529"/>
                      <a:pt x="-1334" y="132156"/>
                      <a:pt x="-382" y="116582"/>
                    </a:cubicBezTo>
                    <a:cubicBezTo>
                      <a:pt x="-344" y="108743"/>
                      <a:pt x="228" y="100914"/>
                      <a:pt x="1333" y="93151"/>
                    </a:cubicBezTo>
                    <a:cubicBezTo>
                      <a:pt x="2581" y="84626"/>
                      <a:pt x="4628" y="76244"/>
                      <a:pt x="7429" y="68100"/>
                    </a:cubicBezTo>
                    <a:cubicBezTo>
                      <a:pt x="10505" y="59204"/>
                      <a:pt x="14496" y="50650"/>
                      <a:pt x="19335" y="42573"/>
                    </a:cubicBezTo>
                    <a:cubicBezTo>
                      <a:pt x="24659" y="33639"/>
                      <a:pt x="31060" y="25381"/>
                      <a:pt x="38385" y="17999"/>
                    </a:cubicBezTo>
                    <a:cubicBezTo>
                      <a:pt x="43719" y="12522"/>
                      <a:pt x="49929" y="7988"/>
                      <a:pt x="56768" y="4568"/>
                    </a:cubicBezTo>
                    <a:cubicBezTo>
                      <a:pt x="62397" y="1644"/>
                      <a:pt x="68617" y="44"/>
                      <a:pt x="74961" y="-99"/>
                    </a:cubicBezTo>
                    <a:cubicBezTo>
                      <a:pt x="76104" y="-61"/>
                      <a:pt x="77228" y="158"/>
                      <a:pt x="78295" y="568"/>
                    </a:cubicBezTo>
                    <a:cubicBezTo>
                      <a:pt x="79733" y="997"/>
                      <a:pt x="81133" y="1539"/>
                      <a:pt x="82486" y="2187"/>
                    </a:cubicBezTo>
                    <a:cubicBezTo>
                      <a:pt x="85353" y="3616"/>
                      <a:pt x="87906" y="5588"/>
                      <a:pt x="90011" y="7997"/>
                    </a:cubicBezTo>
                    <a:cubicBezTo>
                      <a:pt x="92677" y="11293"/>
                      <a:pt x="94859" y="14951"/>
                      <a:pt x="96488" y="18856"/>
                    </a:cubicBezTo>
                    <a:cubicBezTo>
                      <a:pt x="97974" y="22780"/>
                      <a:pt x="98678" y="26952"/>
                      <a:pt x="98583" y="31143"/>
                    </a:cubicBezTo>
                    <a:cubicBezTo>
                      <a:pt x="98650" y="36801"/>
                      <a:pt x="97783" y="42430"/>
                      <a:pt x="96011" y="47812"/>
                    </a:cubicBezTo>
                    <a:cubicBezTo>
                      <a:pt x="94278" y="53013"/>
                      <a:pt x="91839" y="57947"/>
                      <a:pt x="88772" y="62480"/>
                    </a:cubicBezTo>
                    <a:cubicBezTo>
                      <a:pt x="85334" y="67605"/>
                      <a:pt x="81409" y="72386"/>
                      <a:pt x="77056" y="76768"/>
                    </a:cubicBezTo>
                    <a:cubicBezTo>
                      <a:pt x="72389" y="81626"/>
                      <a:pt x="67531" y="86293"/>
                      <a:pt x="61054" y="92389"/>
                    </a:cubicBezTo>
                    <a:cubicBezTo>
                      <a:pt x="59025" y="94294"/>
                      <a:pt x="56644" y="96389"/>
                      <a:pt x="53911" y="98675"/>
                    </a:cubicBezTo>
                    <a:lnTo>
                      <a:pt x="45052" y="106010"/>
                    </a:lnTo>
                    <a:lnTo>
                      <a:pt x="35527" y="113915"/>
                    </a:lnTo>
                    <a:lnTo>
                      <a:pt x="26002" y="122012"/>
                    </a:lnTo>
                    <a:cubicBezTo>
                      <a:pt x="26888" y="141062"/>
                      <a:pt x="37404" y="150587"/>
                      <a:pt x="57530" y="150587"/>
                    </a:cubicBezTo>
                    <a:cubicBezTo>
                      <a:pt x="69970" y="150291"/>
                      <a:pt x="82200" y="147272"/>
                      <a:pt x="93344" y="141728"/>
                    </a:cubicBezTo>
                    <a:cubicBezTo>
                      <a:pt x="99173" y="138938"/>
                      <a:pt x="104746" y="135661"/>
                      <a:pt x="110013" y="131918"/>
                    </a:cubicBezTo>
                    <a:cubicBezTo>
                      <a:pt x="115347" y="128108"/>
                      <a:pt x="120681" y="124107"/>
                      <a:pt x="125824" y="120107"/>
                    </a:cubicBezTo>
                    <a:cubicBezTo>
                      <a:pt x="128396" y="118106"/>
                      <a:pt x="131158" y="115725"/>
                      <a:pt x="134206" y="112963"/>
                    </a:cubicBezTo>
                    <a:cubicBezTo>
                      <a:pt x="137254" y="110201"/>
                      <a:pt x="140398" y="107343"/>
                      <a:pt x="143731" y="104295"/>
                    </a:cubicBezTo>
                    <a:lnTo>
                      <a:pt x="153256" y="94770"/>
                    </a:lnTo>
                    <a:lnTo>
                      <a:pt x="162781" y="86007"/>
                    </a:lnTo>
                    <a:lnTo>
                      <a:pt x="168592" y="80292"/>
                    </a:lnTo>
                    <a:lnTo>
                      <a:pt x="175164" y="73815"/>
                    </a:lnTo>
                    <a:lnTo>
                      <a:pt x="183641" y="65243"/>
                    </a:lnTo>
                    <a:cubicBezTo>
                      <a:pt x="186670" y="61966"/>
                      <a:pt x="190566" y="59623"/>
                      <a:pt x="194880" y="58480"/>
                    </a:cubicBezTo>
                    <a:cubicBezTo>
                      <a:pt x="195833" y="58385"/>
                      <a:pt x="196405" y="59337"/>
                      <a:pt x="196405" y="61337"/>
                    </a:cubicBezTo>
                    <a:close/>
                    <a:moveTo>
                      <a:pt x="74485" y="37620"/>
                    </a:moveTo>
                    <a:cubicBezTo>
                      <a:pt x="74533" y="34667"/>
                      <a:pt x="73666" y="31772"/>
                      <a:pt x="72008" y="29333"/>
                    </a:cubicBezTo>
                    <a:cubicBezTo>
                      <a:pt x="70675" y="27171"/>
                      <a:pt x="68350" y="25809"/>
                      <a:pt x="65817" y="25714"/>
                    </a:cubicBezTo>
                    <a:cubicBezTo>
                      <a:pt x="63350" y="25924"/>
                      <a:pt x="60969" y="26705"/>
                      <a:pt x="58864" y="28000"/>
                    </a:cubicBezTo>
                    <a:cubicBezTo>
                      <a:pt x="55425" y="30038"/>
                      <a:pt x="52415" y="32724"/>
                      <a:pt x="50006" y="35906"/>
                    </a:cubicBezTo>
                    <a:cubicBezTo>
                      <a:pt x="43081" y="44526"/>
                      <a:pt x="37518" y="54165"/>
                      <a:pt x="33527" y="64481"/>
                    </a:cubicBezTo>
                    <a:cubicBezTo>
                      <a:pt x="28774" y="76301"/>
                      <a:pt x="25564" y="88693"/>
                      <a:pt x="24002" y="101342"/>
                    </a:cubicBezTo>
                    <a:cubicBezTo>
                      <a:pt x="30670" y="96009"/>
                      <a:pt x="36290" y="91151"/>
                      <a:pt x="40861" y="86960"/>
                    </a:cubicBezTo>
                    <a:cubicBezTo>
                      <a:pt x="45433" y="82769"/>
                      <a:pt x="49624" y="78768"/>
                      <a:pt x="53244" y="75053"/>
                    </a:cubicBezTo>
                    <a:cubicBezTo>
                      <a:pt x="56863" y="71339"/>
                      <a:pt x="58292" y="69815"/>
                      <a:pt x="60769" y="66957"/>
                    </a:cubicBezTo>
                    <a:cubicBezTo>
                      <a:pt x="63283" y="63957"/>
                      <a:pt x="65579" y="60766"/>
                      <a:pt x="67627" y="57432"/>
                    </a:cubicBezTo>
                    <a:cubicBezTo>
                      <a:pt x="69646" y="54460"/>
                      <a:pt x="71313" y="51270"/>
                      <a:pt x="72580" y="47907"/>
                    </a:cubicBezTo>
                    <a:cubicBezTo>
                      <a:pt x="73875" y="44631"/>
                      <a:pt x="74523" y="41144"/>
                      <a:pt x="74485" y="37620"/>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 name="Google Shape;308;p5"/>
              <p:cNvSpPr/>
              <p:nvPr/>
            </p:nvSpPr>
            <p:spPr>
              <a:xfrm>
                <a:off x="5093017" y="3391185"/>
                <a:ext cx="140266" cy="165068"/>
              </a:xfrm>
              <a:custGeom>
                <a:avLst/>
                <a:gdLst/>
                <a:ahLst/>
                <a:cxnLst/>
                <a:rect l="l" t="t" r="r" b="b"/>
                <a:pathLst>
                  <a:path w="140266" h="165068" extrusionOk="0">
                    <a:moveTo>
                      <a:pt x="138564" y="33048"/>
                    </a:moveTo>
                    <a:cubicBezTo>
                      <a:pt x="137640" y="34915"/>
                      <a:pt x="136345" y="36563"/>
                      <a:pt x="134753" y="37906"/>
                    </a:cubicBezTo>
                    <a:cubicBezTo>
                      <a:pt x="133344" y="39154"/>
                      <a:pt x="131687" y="40087"/>
                      <a:pt x="129896" y="40668"/>
                    </a:cubicBezTo>
                    <a:cubicBezTo>
                      <a:pt x="128200" y="41221"/>
                      <a:pt x="126438" y="41516"/>
                      <a:pt x="124657" y="41525"/>
                    </a:cubicBezTo>
                    <a:cubicBezTo>
                      <a:pt x="122857" y="41506"/>
                      <a:pt x="121057" y="41249"/>
                      <a:pt x="119323" y="40763"/>
                    </a:cubicBezTo>
                    <a:cubicBezTo>
                      <a:pt x="117295" y="40249"/>
                      <a:pt x="115218" y="39935"/>
                      <a:pt x="113132" y="39811"/>
                    </a:cubicBezTo>
                    <a:cubicBezTo>
                      <a:pt x="108007" y="40040"/>
                      <a:pt x="102978" y="41202"/>
                      <a:pt x="98273" y="43240"/>
                    </a:cubicBezTo>
                    <a:cubicBezTo>
                      <a:pt x="92168" y="45678"/>
                      <a:pt x="86281" y="48612"/>
                      <a:pt x="80651" y="52003"/>
                    </a:cubicBezTo>
                    <a:cubicBezTo>
                      <a:pt x="74556" y="55670"/>
                      <a:pt x="68679" y="59680"/>
                      <a:pt x="63030" y="64004"/>
                    </a:cubicBezTo>
                    <a:cubicBezTo>
                      <a:pt x="57896" y="68005"/>
                      <a:pt x="53086" y="72396"/>
                      <a:pt x="48648" y="77149"/>
                    </a:cubicBezTo>
                    <a:cubicBezTo>
                      <a:pt x="46552" y="79625"/>
                      <a:pt x="44266" y="82292"/>
                      <a:pt x="41885" y="85245"/>
                    </a:cubicBezTo>
                    <a:cubicBezTo>
                      <a:pt x="39503" y="88198"/>
                      <a:pt x="37217" y="91341"/>
                      <a:pt x="35027" y="94770"/>
                    </a:cubicBezTo>
                    <a:cubicBezTo>
                      <a:pt x="32893" y="97847"/>
                      <a:pt x="30931" y="101019"/>
                      <a:pt x="29121" y="104295"/>
                    </a:cubicBezTo>
                    <a:cubicBezTo>
                      <a:pt x="27464" y="107286"/>
                      <a:pt x="26206" y="110496"/>
                      <a:pt x="25407" y="113820"/>
                    </a:cubicBezTo>
                    <a:cubicBezTo>
                      <a:pt x="25092" y="115906"/>
                      <a:pt x="25092" y="118021"/>
                      <a:pt x="25407" y="120107"/>
                    </a:cubicBezTo>
                    <a:cubicBezTo>
                      <a:pt x="25407" y="122583"/>
                      <a:pt x="25407" y="125250"/>
                      <a:pt x="25978" y="128203"/>
                    </a:cubicBezTo>
                    <a:cubicBezTo>
                      <a:pt x="26549" y="131156"/>
                      <a:pt x="26645" y="134109"/>
                      <a:pt x="27026" y="137156"/>
                    </a:cubicBezTo>
                    <a:cubicBezTo>
                      <a:pt x="27397" y="140128"/>
                      <a:pt x="27588" y="143119"/>
                      <a:pt x="27597" y="146110"/>
                    </a:cubicBezTo>
                    <a:cubicBezTo>
                      <a:pt x="27597" y="147825"/>
                      <a:pt x="27597" y="149444"/>
                      <a:pt x="27597" y="150968"/>
                    </a:cubicBezTo>
                    <a:cubicBezTo>
                      <a:pt x="27597" y="152444"/>
                      <a:pt x="27407" y="153921"/>
                      <a:pt x="27026" y="155349"/>
                    </a:cubicBezTo>
                    <a:cubicBezTo>
                      <a:pt x="26740" y="156502"/>
                      <a:pt x="26140" y="157550"/>
                      <a:pt x="25311" y="158397"/>
                    </a:cubicBezTo>
                    <a:cubicBezTo>
                      <a:pt x="24292" y="159607"/>
                      <a:pt x="23111" y="160674"/>
                      <a:pt x="21787" y="161540"/>
                    </a:cubicBezTo>
                    <a:cubicBezTo>
                      <a:pt x="20387" y="162503"/>
                      <a:pt x="18891" y="163303"/>
                      <a:pt x="17311" y="163922"/>
                    </a:cubicBezTo>
                    <a:cubicBezTo>
                      <a:pt x="15853" y="164608"/>
                      <a:pt x="14253" y="164969"/>
                      <a:pt x="12643" y="164969"/>
                    </a:cubicBezTo>
                    <a:cubicBezTo>
                      <a:pt x="10071" y="164808"/>
                      <a:pt x="7747" y="163379"/>
                      <a:pt x="6452" y="161159"/>
                    </a:cubicBezTo>
                    <a:cubicBezTo>
                      <a:pt x="4528" y="158254"/>
                      <a:pt x="3147" y="155025"/>
                      <a:pt x="2356" y="151634"/>
                    </a:cubicBezTo>
                    <a:cubicBezTo>
                      <a:pt x="1194" y="146691"/>
                      <a:pt x="460" y="141652"/>
                      <a:pt x="165" y="136585"/>
                    </a:cubicBezTo>
                    <a:cubicBezTo>
                      <a:pt x="165" y="130870"/>
                      <a:pt x="-501" y="124584"/>
                      <a:pt x="-501" y="117535"/>
                    </a:cubicBezTo>
                    <a:cubicBezTo>
                      <a:pt x="-501" y="115535"/>
                      <a:pt x="-501" y="112582"/>
                      <a:pt x="-501" y="108677"/>
                    </a:cubicBezTo>
                    <a:cubicBezTo>
                      <a:pt x="-501" y="104771"/>
                      <a:pt x="-501" y="100771"/>
                      <a:pt x="-501" y="96770"/>
                    </a:cubicBezTo>
                    <a:cubicBezTo>
                      <a:pt x="-501" y="92770"/>
                      <a:pt x="-501" y="89055"/>
                      <a:pt x="-25" y="85721"/>
                    </a:cubicBezTo>
                    <a:cubicBezTo>
                      <a:pt x="451" y="82388"/>
                      <a:pt x="-25" y="80483"/>
                      <a:pt x="-25" y="79721"/>
                    </a:cubicBezTo>
                    <a:cubicBezTo>
                      <a:pt x="-25" y="78959"/>
                      <a:pt x="-25" y="75530"/>
                      <a:pt x="-25" y="72482"/>
                    </a:cubicBezTo>
                    <a:cubicBezTo>
                      <a:pt x="-25" y="69434"/>
                      <a:pt x="-25" y="66005"/>
                      <a:pt x="642" y="62385"/>
                    </a:cubicBezTo>
                    <a:cubicBezTo>
                      <a:pt x="1309" y="58766"/>
                      <a:pt x="1213" y="55051"/>
                      <a:pt x="1594" y="51241"/>
                    </a:cubicBezTo>
                    <a:cubicBezTo>
                      <a:pt x="1975" y="47431"/>
                      <a:pt x="2356" y="43907"/>
                      <a:pt x="2832" y="40763"/>
                    </a:cubicBezTo>
                    <a:cubicBezTo>
                      <a:pt x="2832" y="39525"/>
                      <a:pt x="2832" y="37620"/>
                      <a:pt x="3404" y="35239"/>
                    </a:cubicBezTo>
                    <a:cubicBezTo>
                      <a:pt x="3975" y="32858"/>
                      <a:pt x="3404" y="30286"/>
                      <a:pt x="4166" y="27714"/>
                    </a:cubicBezTo>
                    <a:cubicBezTo>
                      <a:pt x="4928" y="25142"/>
                      <a:pt x="4166" y="22666"/>
                      <a:pt x="5023" y="20285"/>
                    </a:cubicBezTo>
                    <a:cubicBezTo>
                      <a:pt x="5185" y="18485"/>
                      <a:pt x="5500" y="16694"/>
                      <a:pt x="5976" y="14951"/>
                    </a:cubicBezTo>
                    <a:cubicBezTo>
                      <a:pt x="6443" y="13360"/>
                      <a:pt x="7156" y="11855"/>
                      <a:pt x="8071" y="10474"/>
                    </a:cubicBezTo>
                    <a:cubicBezTo>
                      <a:pt x="9290" y="8740"/>
                      <a:pt x="10662" y="7112"/>
                      <a:pt x="12167" y="5616"/>
                    </a:cubicBezTo>
                    <a:cubicBezTo>
                      <a:pt x="13691" y="4016"/>
                      <a:pt x="15462" y="2673"/>
                      <a:pt x="17406" y="1616"/>
                    </a:cubicBezTo>
                    <a:cubicBezTo>
                      <a:pt x="19244" y="511"/>
                      <a:pt x="21349" y="-80"/>
                      <a:pt x="23501" y="-99"/>
                    </a:cubicBezTo>
                    <a:cubicBezTo>
                      <a:pt x="25416" y="-80"/>
                      <a:pt x="27312" y="377"/>
                      <a:pt x="29026" y="1235"/>
                    </a:cubicBezTo>
                    <a:cubicBezTo>
                      <a:pt x="30341" y="1911"/>
                      <a:pt x="31483" y="2892"/>
                      <a:pt x="32360" y="4092"/>
                    </a:cubicBezTo>
                    <a:cubicBezTo>
                      <a:pt x="33169" y="5150"/>
                      <a:pt x="33779" y="6340"/>
                      <a:pt x="34169" y="7616"/>
                    </a:cubicBezTo>
                    <a:cubicBezTo>
                      <a:pt x="34293" y="8693"/>
                      <a:pt x="34293" y="9779"/>
                      <a:pt x="34169" y="10855"/>
                    </a:cubicBezTo>
                    <a:cubicBezTo>
                      <a:pt x="34075" y="11884"/>
                      <a:pt x="33884" y="12903"/>
                      <a:pt x="33598" y="13903"/>
                    </a:cubicBezTo>
                    <a:cubicBezTo>
                      <a:pt x="33598" y="15427"/>
                      <a:pt x="32741" y="17237"/>
                      <a:pt x="32074" y="19332"/>
                    </a:cubicBezTo>
                    <a:cubicBezTo>
                      <a:pt x="31407" y="21428"/>
                      <a:pt x="30836" y="23618"/>
                      <a:pt x="30074" y="26000"/>
                    </a:cubicBezTo>
                    <a:lnTo>
                      <a:pt x="28169" y="32667"/>
                    </a:lnTo>
                    <a:cubicBezTo>
                      <a:pt x="27597" y="34763"/>
                      <a:pt x="27121" y="36668"/>
                      <a:pt x="26740" y="38382"/>
                    </a:cubicBezTo>
                    <a:cubicBezTo>
                      <a:pt x="26378" y="39525"/>
                      <a:pt x="26149" y="40706"/>
                      <a:pt x="26073" y="41906"/>
                    </a:cubicBezTo>
                    <a:cubicBezTo>
                      <a:pt x="26159" y="43497"/>
                      <a:pt x="26159" y="45078"/>
                      <a:pt x="26073" y="46669"/>
                    </a:cubicBezTo>
                    <a:cubicBezTo>
                      <a:pt x="26073" y="49050"/>
                      <a:pt x="25502" y="51812"/>
                      <a:pt x="25216" y="54860"/>
                    </a:cubicBezTo>
                    <a:cubicBezTo>
                      <a:pt x="24930" y="57908"/>
                      <a:pt x="25216" y="61147"/>
                      <a:pt x="24454" y="64385"/>
                    </a:cubicBezTo>
                    <a:cubicBezTo>
                      <a:pt x="23692" y="67624"/>
                      <a:pt x="24454" y="70577"/>
                      <a:pt x="24454" y="73148"/>
                    </a:cubicBezTo>
                    <a:lnTo>
                      <a:pt x="24454" y="75530"/>
                    </a:lnTo>
                    <a:cubicBezTo>
                      <a:pt x="24397" y="76196"/>
                      <a:pt x="24397" y="76863"/>
                      <a:pt x="24454" y="77530"/>
                    </a:cubicBezTo>
                    <a:cubicBezTo>
                      <a:pt x="28331" y="72644"/>
                      <a:pt x="32617" y="67595"/>
                      <a:pt x="37313" y="62385"/>
                    </a:cubicBezTo>
                    <a:cubicBezTo>
                      <a:pt x="41980" y="57051"/>
                      <a:pt x="46838" y="51908"/>
                      <a:pt x="52267" y="46764"/>
                    </a:cubicBezTo>
                    <a:cubicBezTo>
                      <a:pt x="57696" y="41621"/>
                      <a:pt x="63030" y="37239"/>
                      <a:pt x="68745" y="32096"/>
                    </a:cubicBezTo>
                    <a:cubicBezTo>
                      <a:pt x="74251" y="27629"/>
                      <a:pt x="80042" y="23533"/>
                      <a:pt x="86081" y="19808"/>
                    </a:cubicBezTo>
                    <a:cubicBezTo>
                      <a:pt x="91662" y="16437"/>
                      <a:pt x="97568" y="13627"/>
                      <a:pt x="103702" y="11426"/>
                    </a:cubicBezTo>
                    <a:cubicBezTo>
                      <a:pt x="109208" y="9464"/>
                      <a:pt x="114999" y="8436"/>
                      <a:pt x="120847" y="8378"/>
                    </a:cubicBezTo>
                    <a:cubicBezTo>
                      <a:pt x="123724" y="8407"/>
                      <a:pt x="126562" y="9093"/>
                      <a:pt x="129134" y="10379"/>
                    </a:cubicBezTo>
                    <a:cubicBezTo>
                      <a:pt x="131353" y="11588"/>
                      <a:pt x="133382" y="13131"/>
                      <a:pt x="135135" y="14951"/>
                    </a:cubicBezTo>
                    <a:cubicBezTo>
                      <a:pt x="136592" y="16503"/>
                      <a:pt x="137754" y="18313"/>
                      <a:pt x="138564" y="20285"/>
                    </a:cubicBezTo>
                    <a:cubicBezTo>
                      <a:pt x="139259" y="21713"/>
                      <a:pt x="139640" y="23266"/>
                      <a:pt x="139707" y="24857"/>
                    </a:cubicBezTo>
                    <a:lnTo>
                      <a:pt x="139707" y="24857"/>
                    </a:lnTo>
                    <a:cubicBezTo>
                      <a:pt x="139926" y="27638"/>
                      <a:pt x="139535" y="30438"/>
                      <a:pt x="138564" y="3304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 name="Google Shape;309;p5"/>
              <p:cNvSpPr/>
              <p:nvPr/>
            </p:nvSpPr>
            <p:spPr>
              <a:xfrm>
                <a:off x="5256733" y="3406901"/>
                <a:ext cx="328987" cy="152242"/>
              </a:xfrm>
              <a:custGeom>
                <a:avLst/>
                <a:gdLst/>
                <a:ahLst/>
                <a:cxnLst/>
                <a:rect l="l" t="t" r="r" b="b"/>
                <a:pathLst>
                  <a:path w="328987" h="152242" extrusionOk="0">
                    <a:moveTo>
                      <a:pt x="221546" y="12188"/>
                    </a:moveTo>
                    <a:cubicBezTo>
                      <a:pt x="221222" y="15675"/>
                      <a:pt x="220679" y="19142"/>
                      <a:pt x="219926" y="22571"/>
                    </a:cubicBezTo>
                    <a:cubicBezTo>
                      <a:pt x="219259" y="26285"/>
                      <a:pt x="218402" y="30095"/>
                      <a:pt x="217545" y="34191"/>
                    </a:cubicBezTo>
                    <a:cubicBezTo>
                      <a:pt x="216688" y="38287"/>
                      <a:pt x="215735" y="42573"/>
                      <a:pt x="214974" y="47145"/>
                    </a:cubicBezTo>
                    <a:cubicBezTo>
                      <a:pt x="214211" y="51717"/>
                      <a:pt x="213545" y="56670"/>
                      <a:pt x="213164" y="61623"/>
                    </a:cubicBezTo>
                    <a:cubicBezTo>
                      <a:pt x="212830" y="66824"/>
                      <a:pt x="212830" y="72044"/>
                      <a:pt x="213164" y="77244"/>
                    </a:cubicBezTo>
                    <a:cubicBezTo>
                      <a:pt x="213449" y="81730"/>
                      <a:pt x="214345" y="86150"/>
                      <a:pt x="215831" y="90389"/>
                    </a:cubicBezTo>
                    <a:cubicBezTo>
                      <a:pt x="217069" y="94056"/>
                      <a:pt x="219241" y="97332"/>
                      <a:pt x="222117" y="99914"/>
                    </a:cubicBezTo>
                    <a:cubicBezTo>
                      <a:pt x="225156" y="102447"/>
                      <a:pt x="228927" y="103924"/>
                      <a:pt x="232881" y="104105"/>
                    </a:cubicBezTo>
                    <a:cubicBezTo>
                      <a:pt x="238672" y="104314"/>
                      <a:pt x="244425" y="103105"/>
                      <a:pt x="249644" y="100580"/>
                    </a:cubicBezTo>
                    <a:cubicBezTo>
                      <a:pt x="255864" y="97732"/>
                      <a:pt x="261713" y="94151"/>
                      <a:pt x="267075" y="89912"/>
                    </a:cubicBezTo>
                    <a:cubicBezTo>
                      <a:pt x="273104" y="85226"/>
                      <a:pt x="278801" y="80140"/>
                      <a:pt x="284125" y="74672"/>
                    </a:cubicBezTo>
                    <a:cubicBezTo>
                      <a:pt x="289649" y="68957"/>
                      <a:pt x="294888" y="63147"/>
                      <a:pt x="299746" y="57146"/>
                    </a:cubicBezTo>
                    <a:cubicBezTo>
                      <a:pt x="304604" y="51146"/>
                      <a:pt x="309271" y="45335"/>
                      <a:pt x="313176" y="39716"/>
                    </a:cubicBezTo>
                    <a:cubicBezTo>
                      <a:pt x="317081" y="34096"/>
                      <a:pt x="320510" y="29143"/>
                      <a:pt x="322701" y="24952"/>
                    </a:cubicBezTo>
                    <a:cubicBezTo>
                      <a:pt x="323111" y="24352"/>
                      <a:pt x="323625" y="23838"/>
                      <a:pt x="324225" y="23428"/>
                    </a:cubicBezTo>
                    <a:cubicBezTo>
                      <a:pt x="324568" y="23342"/>
                      <a:pt x="324930" y="23342"/>
                      <a:pt x="325273" y="23428"/>
                    </a:cubicBezTo>
                    <a:cubicBezTo>
                      <a:pt x="325273" y="23428"/>
                      <a:pt x="326321" y="23428"/>
                      <a:pt x="327273" y="24761"/>
                    </a:cubicBezTo>
                    <a:cubicBezTo>
                      <a:pt x="328245" y="26038"/>
                      <a:pt x="328664" y="27657"/>
                      <a:pt x="328416" y="29238"/>
                    </a:cubicBezTo>
                    <a:cubicBezTo>
                      <a:pt x="328502" y="30696"/>
                      <a:pt x="328502" y="32162"/>
                      <a:pt x="328416" y="33620"/>
                    </a:cubicBezTo>
                    <a:cubicBezTo>
                      <a:pt x="328178" y="35325"/>
                      <a:pt x="327825" y="37011"/>
                      <a:pt x="327369" y="38668"/>
                    </a:cubicBezTo>
                    <a:cubicBezTo>
                      <a:pt x="326711" y="40773"/>
                      <a:pt x="325949" y="42840"/>
                      <a:pt x="325083" y="44859"/>
                    </a:cubicBezTo>
                    <a:cubicBezTo>
                      <a:pt x="323930" y="47507"/>
                      <a:pt x="322625" y="50079"/>
                      <a:pt x="321177" y="52574"/>
                    </a:cubicBezTo>
                    <a:cubicBezTo>
                      <a:pt x="318415" y="57337"/>
                      <a:pt x="314986" y="62099"/>
                      <a:pt x="310985" y="68195"/>
                    </a:cubicBezTo>
                    <a:cubicBezTo>
                      <a:pt x="306804" y="74139"/>
                      <a:pt x="302327" y="79864"/>
                      <a:pt x="297555" y="85340"/>
                    </a:cubicBezTo>
                    <a:cubicBezTo>
                      <a:pt x="292507" y="91170"/>
                      <a:pt x="287135" y="96704"/>
                      <a:pt x="281458" y="101914"/>
                    </a:cubicBezTo>
                    <a:cubicBezTo>
                      <a:pt x="275876" y="107124"/>
                      <a:pt x="269856" y="111839"/>
                      <a:pt x="263456" y="116011"/>
                    </a:cubicBezTo>
                    <a:cubicBezTo>
                      <a:pt x="257502" y="119926"/>
                      <a:pt x="251112" y="123126"/>
                      <a:pt x="244406" y="125536"/>
                    </a:cubicBezTo>
                    <a:cubicBezTo>
                      <a:pt x="237919" y="127774"/>
                      <a:pt x="231071" y="128774"/>
                      <a:pt x="224213" y="128489"/>
                    </a:cubicBezTo>
                    <a:cubicBezTo>
                      <a:pt x="217297" y="128174"/>
                      <a:pt x="210649" y="125746"/>
                      <a:pt x="205163" y="121536"/>
                    </a:cubicBezTo>
                    <a:cubicBezTo>
                      <a:pt x="200381" y="117544"/>
                      <a:pt x="196657" y="112439"/>
                      <a:pt x="194304" y="106676"/>
                    </a:cubicBezTo>
                    <a:cubicBezTo>
                      <a:pt x="191427" y="100095"/>
                      <a:pt x="189694" y="93075"/>
                      <a:pt x="189161" y="85912"/>
                    </a:cubicBezTo>
                    <a:cubicBezTo>
                      <a:pt x="188437" y="78921"/>
                      <a:pt x="188179" y="71891"/>
                      <a:pt x="188399" y="64862"/>
                    </a:cubicBezTo>
                    <a:cubicBezTo>
                      <a:pt x="188399" y="62890"/>
                      <a:pt x="188685" y="60318"/>
                      <a:pt x="189256" y="57146"/>
                    </a:cubicBezTo>
                    <a:cubicBezTo>
                      <a:pt x="189256" y="54003"/>
                      <a:pt x="189923" y="50860"/>
                      <a:pt x="190113" y="47621"/>
                    </a:cubicBezTo>
                    <a:cubicBezTo>
                      <a:pt x="190351" y="44993"/>
                      <a:pt x="190351" y="42345"/>
                      <a:pt x="190113" y="39716"/>
                    </a:cubicBezTo>
                    <a:cubicBezTo>
                      <a:pt x="190113" y="37430"/>
                      <a:pt x="189351" y="36287"/>
                      <a:pt x="188303" y="36191"/>
                    </a:cubicBezTo>
                    <a:cubicBezTo>
                      <a:pt x="187256" y="36096"/>
                      <a:pt x="185732" y="37525"/>
                      <a:pt x="182874" y="40287"/>
                    </a:cubicBezTo>
                    <a:cubicBezTo>
                      <a:pt x="180016" y="43049"/>
                      <a:pt x="176492" y="46764"/>
                      <a:pt x="172397" y="51336"/>
                    </a:cubicBezTo>
                    <a:cubicBezTo>
                      <a:pt x="168301" y="55908"/>
                      <a:pt x="163919" y="60861"/>
                      <a:pt x="159252" y="66957"/>
                    </a:cubicBezTo>
                    <a:cubicBezTo>
                      <a:pt x="154585" y="73053"/>
                      <a:pt x="149727" y="78673"/>
                      <a:pt x="145917" y="84674"/>
                    </a:cubicBezTo>
                    <a:lnTo>
                      <a:pt x="141726" y="90770"/>
                    </a:lnTo>
                    <a:cubicBezTo>
                      <a:pt x="140202" y="93151"/>
                      <a:pt x="138583" y="95532"/>
                      <a:pt x="137059" y="98009"/>
                    </a:cubicBezTo>
                    <a:lnTo>
                      <a:pt x="132773" y="104962"/>
                    </a:lnTo>
                    <a:cubicBezTo>
                      <a:pt x="131344" y="107248"/>
                      <a:pt x="130296" y="109248"/>
                      <a:pt x="129534" y="110772"/>
                    </a:cubicBezTo>
                    <a:cubicBezTo>
                      <a:pt x="128772" y="112296"/>
                      <a:pt x="127248" y="115630"/>
                      <a:pt x="126201" y="117821"/>
                    </a:cubicBezTo>
                    <a:cubicBezTo>
                      <a:pt x="125153" y="120011"/>
                      <a:pt x="123915" y="121916"/>
                      <a:pt x="122866" y="123536"/>
                    </a:cubicBezTo>
                    <a:cubicBezTo>
                      <a:pt x="121895" y="124926"/>
                      <a:pt x="120781" y="126203"/>
                      <a:pt x="119533" y="127346"/>
                    </a:cubicBezTo>
                    <a:cubicBezTo>
                      <a:pt x="118561" y="128146"/>
                      <a:pt x="117361" y="128622"/>
                      <a:pt x="116104" y="128679"/>
                    </a:cubicBezTo>
                    <a:lnTo>
                      <a:pt x="116104" y="128679"/>
                    </a:lnTo>
                    <a:lnTo>
                      <a:pt x="112961" y="127631"/>
                    </a:lnTo>
                    <a:cubicBezTo>
                      <a:pt x="111427" y="127022"/>
                      <a:pt x="109960" y="126260"/>
                      <a:pt x="108579" y="125345"/>
                    </a:cubicBezTo>
                    <a:cubicBezTo>
                      <a:pt x="107141" y="124431"/>
                      <a:pt x="105769" y="123412"/>
                      <a:pt x="104483" y="122298"/>
                    </a:cubicBezTo>
                    <a:cubicBezTo>
                      <a:pt x="103436" y="121450"/>
                      <a:pt x="102645" y="120326"/>
                      <a:pt x="102197" y="119059"/>
                    </a:cubicBezTo>
                    <a:cubicBezTo>
                      <a:pt x="101959" y="117802"/>
                      <a:pt x="101797" y="116525"/>
                      <a:pt x="101721" y="115249"/>
                    </a:cubicBezTo>
                    <a:cubicBezTo>
                      <a:pt x="101721" y="113630"/>
                      <a:pt x="101721" y="111629"/>
                      <a:pt x="101721" y="109248"/>
                    </a:cubicBezTo>
                    <a:cubicBezTo>
                      <a:pt x="101721" y="106867"/>
                      <a:pt x="101721" y="103819"/>
                      <a:pt x="101721" y="100295"/>
                    </a:cubicBezTo>
                    <a:cubicBezTo>
                      <a:pt x="101721" y="96770"/>
                      <a:pt x="101721" y="92484"/>
                      <a:pt x="102293" y="87626"/>
                    </a:cubicBezTo>
                    <a:cubicBezTo>
                      <a:pt x="102864" y="82769"/>
                      <a:pt x="102293" y="78101"/>
                      <a:pt x="102864" y="73053"/>
                    </a:cubicBezTo>
                    <a:cubicBezTo>
                      <a:pt x="103436" y="68005"/>
                      <a:pt x="102864" y="63528"/>
                      <a:pt x="102864" y="58575"/>
                    </a:cubicBezTo>
                    <a:cubicBezTo>
                      <a:pt x="102702" y="54327"/>
                      <a:pt x="102254" y="50098"/>
                      <a:pt x="101531" y="45907"/>
                    </a:cubicBezTo>
                    <a:cubicBezTo>
                      <a:pt x="101074" y="42821"/>
                      <a:pt x="100045" y="39849"/>
                      <a:pt x="98482" y="37144"/>
                    </a:cubicBezTo>
                    <a:cubicBezTo>
                      <a:pt x="89624" y="39049"/>
                      <a:pt x="78956" y="49812"/>
                      <a:pt x="66669" y="69434"/>
                    </a:cubicBezTo>
                    <a:cubicBezTo>
                      <a:pt x="58383" y="82578"/>
                      <a:pt x="51334" y="94294"/>
                      <a:pt x="45619" y="104676"/>
                    </a:cubicBezTo>
                    <a:cubicBezTo>
                      <a:pt x="40695" y="113258"/>
                      <a:pt x="36304" y="122126"/>
                      <a:pt x="32474" y="131251"/>
                    </a:cubicBezTo>
                    <a:cubicBezTo>
                      <a:pt x="30665" y="135537"/>
                      <a:pt x="28950" y="139061"/>
                      <a:pt x="27522" y="141824"/>
                    </a:cubicBezTo>
                    <a:cubicBezTo>
                      <a:pt x="26321" y="144119"/>
                      <a:pt x="24854" y="146262"/>
                      <a:pt x="23140" y="148205"/>
                    </a:cubicBezTo>
                    <a:cubicBezTo>
                      <a:pt x="21959" y="149577"/>
                      <a:pt x="20492" y="150682"/>
                      <a:pt x="18854" y="151444"/>
                    </a:cubicBezTo>
                    <a:cubicBezTo>
                      <a:pt x="17263" y="152015"/>
                      <a:pt x="15577" y="152235"/>
                      <a:pt x="13900" y="152111"/>
                    </a:cubicBezTo>
                    <a:cubicBezTo>
                      <a:pt x="11615" y="152063"/>
                      <a:pt x="9395" y="151330"/>
                      <a:pt x="7519" y="150015"/>
                    </a:cubicBezTo>
                    <a:cubicBezTo>
                      <a:pt x="5919" y="148786"/>
                      <a:pt x="4642" y="147186"/>
                      <a:pt x="3804" y="145348"/>
                    </a:cubicBezTo>
                    <a:cubicBezTo>
                      <a:pt x="2766" y="143205"/>
                      <a:pt x="2023" y="140928"/>
                      <a:pt x="1613" y="138585"/>
                    </a:cubicBezTo>
                    <a:cubicBezTo>
                      <a:pt x="1613" y="136013"/>
                      <a:pt x="661" y="133156"/>
                      <a:pt x="280" y="129917"/>
                    </a:cubicBezTo>
                    <a:cubicBezTo>
                      <a:pt x="-320" y="124450"/>
                      <a:pt x="-577" y="118945"/>
                      <a:pt x="-482" y="113439"/>
                    </a:cubicBezTo>
                    <a:cubicBezTo>
                      <a:pt x="-482" y="106772"/>
                      <a:pt x="-482" y="99723"/>
                      <a:pt x="-6" y="92389"/>
                    </a:cubicBezTo>
                    <a:cubicBezTo>
                      <a:pt x="470" y="85055"/>
                      <a:pt x="661" y="78006"/>
                      <a:pt x="1042" y="71053"/>
                    </a:cubicBezTo>
                    <a:cubicBezTo>
                      <a:pt x="1423" y="64100"/>
                      <a:pt x="1804" y="58194"/>
                      <a:pt x="1994" y="53336"/>
                    </a:cubicBezTo>
                    <a:cubicBezTo>
                      <a:pt x="2280" y="50546"/>
                      <a:pt x="2280" y="47745"/>
                      <a:pt x="1994" y="44954"/>
                    </a:cubicBezTo>
                    <a:cubicBezTo>
                      <a:pt x="1994" y="41621"/>
                      <a:pt x="1994" y="38287"/>
                      <a:pt x="1994" y="34763"/>
                    </a:cubicBezTo>
                    <a:cubicBezTo>
                      <a:pt x="1994" y="31238"/>
                      <a:pt x="1994" y="27905"/>
                      <a:pt x="1994" y="25238"/>
                    </a:cubicBezTo>
                    <a:cubicBezTo>
                      <a:pt x="2242" y="22380"/>
                      <a:pt x="3052" y="19589"/>
                      <a:pt x="4375" y="17046"/>
                    </a:cubicBezTo>
                    <a:cubicBezTo>
                      <a:pt x="6138" y="14170"/>
                      <a:pt x="8824" y="11988"/>
                      <a:pt x="11996" y="10855"/>
                    </a:cubicBezTo>
                    <a:cubicBezTo>
                      <a:pt x="15082" y="9922"/>
                      <a:pt x="18301" y="9541"/>
                      <a:pt x="21521" y="9712"/>
                    </a:cubicBezTo>
                    <a:cubicBezTo>
                      <a:pt x="23902" y="9693"/>
                      <a:pt x="26064" y="11074"/>
                      <a:pt x="27045" y="13236"/>
                    </a:cubicBezTo>
                    <a:cubicBezTo>
                      <a:pt x="27816" y="15627"/>
                      <a:pt x="28074" y="18161"/>
                      <a:pt x="27807" y="20666"/>
                    </a:cubicBezTo>
                    <a:cubicBezTo>
                      <a:pt x="27807" y="23237"/>
                      <a:pt x="27807" y="26190"/>
                      <a:pt x="27140" y="29619"/>
                    </a:cubicBezTo>
                    <a:cubicBezTo>
                      <a:pt x="26474" y="33048"/>
                      <a:pt x="26474" y="36668"/>
                      <a:pt x="26093" y="40382"/>
                    </a:cubicBezTo>
                    <a:cubicBezTo>
                      <a:pt x="25712" y="44097"/>
                      <a:pt x="25235" y="47907"/>
                      <a:pt x="24854" y="51717"/>
                    </a:cubicBezTo>
                    <a:cubicBezTo>
                      <a:pt x="24474" y="55527"/>
                      <a:pt x="23997" y="59147"/>
                      <a:pt x="23521" y="62671"/>
                    </a:cubicBezTo>
                    <a:cubicBezTo>
                      <a:pt x="23045" y="66195"/>
                      <a:pt x="22664" y="69529"/>
                      <a:pt x="22187" y="73625"/>
                    </a:cubicBezTo>
                    <a:cubicBezTo>
                      <a:pt x="21711" y="77720"/>
                      <a:pt x="21330" y="82007"/>
                      <a:pt x="20949" y="86102"/>
                    </a:cubicBezTo>
                    <a:cubicBezTo>
                      <a:pt x="20568" y="90198"/>
                      <a:pt x="20378" y="94008"/>
                      <a:pt x="20283" y="97532"/>
                    </a:cubicBezTo>
                    <a:cubicBezTo>
                      <a:pt x="20216" y="100209"/>
                      <a:pt x="20406" y="102895"/>
                      <a:pt x="20854" y="105533"/>
                    </a:cubicBezTo>
                    <a:lnTo>
                      <a:pt x="20854" y="105533"/>
                    </a:lnTo>
                    <a:cubicBezTo>
                      <a:pt x="21616" y="105533"/>
                      <a:pt x="22569" y="104867"/>
                      <a:pt x="23711" y="103438"/>
                    </a:cubicBezTo>
                    <a:cubicBezTo>
                      <a:pt x="25188" y="101571"/>
                      <a:pt x="26531" y="99599"/>
                      <a:pt x="27712" y="97532"/>
                    </a:cubicBezTo>
                    <a:lnTo>
                      <a:pt x="32570" y="89055"/>
                    </a:lnTo>
                    <a:lnTo>
                      <a:pt x="37999" y="78863"/>
                    </a:lnTo>
                    <a:cubicBezTo>
                      <a:pt x="39904" y="75339"/>
                      <a:pt x="41809" y="71815"/>
                      <a:pt x="43809" y="68291"/>
                    </a:cubicBezTo>
                    <a:cubicBezTo>
                      <a:pt x="45810" y="64766"/>
                      <a:pt x="47619" y="61433"/>
                      <a:pt x="49524" y="58766"/>
                    </a:cubicBezTo>
                    <a:cubicBezTo>
                      <a:pt x="57763" y="44002"/>
                      <a:pt x="68203" y="30572"/>
                      <a:pt x="80481" y="18951"/>
                    </a:cubicBezTo>
                    <a:cubicBezTo>
                      <a:pt x="87224" y="11893"/>
                      <a:pt x="96368" y="7616"/>
                      <a:pt x="106103" y="6950"/>
                    </a:cubicBezTo>
                    <a:cubicBezTo>
                      <a:pt x="109684" y="6959"/>
                      <a:pt x="113113" y="8397"/>
                      <a:pt x="115628" y="10950"/>
                    </a:cubicBezTo>
                    <a:cubicBezTo>
                      <a:pt x="118218" y="13674"/>
                      <a:pt x="120200" y="16922"/>
                      <a:pt x="121438" y="20475"/>
                    </a:cubicBezTo>
                    <a:cubicBezTo>
                      <a:pt x="122924" y="24266"/>
                      <a:pt x="123886" y="28238"/>
                      <a:pt x="124295" y="32286"/>
                    </a:cubicBezTo>
                    <a:cubicBezTo>
                      <a:pt x="124619" y="36468"/>
                      <a:pt x="124619" y="40678"/>
                      <a:pt x="124295" y="44859"/>
                    </a:cubicBezTo>
                    <a:cubicBezTo>
                      <a:pt x="124295" y="47431"/>
                      <a:pt x="124295" y="50384"/>
                      <a:pt x="124295" y="53432"/>
                    </a:cubicBezTo>
                    <a:cubicBezTo>
                      <a:pt x="124295" y="56480"/>
                      <a:pt x="124295" y="59623"/>
                      <a:pt x="124295" y="62957"/>
                    </a:cubicBezTo>
                    <a:cubicBezTo>
                      <a:pt x="124295" y="66290"/>
                      <a:pt x="124295" y="69053"/>
                      <a:pt x="124295" y="71910"/>
                    </a:cubicBezTo>
                    <a:cubicBezTo>
                      <a:pt x="124143" y="74415"/>
                      <a:pt x="124143" y="76930"/>
                      <a:pt x="124295" y="79435"/>
                    </a:cubicBezTo>
                    <a:cubicBezTo>
                      <a:pt x="126658" y="77559"/>
                      <a:pt x="128801" y="75415"/>
                      <a:pt x="130677" y="73053"/>
                    </a:cubicBezTo>
                    <a:lnTo>
                      <a:pt x="138678" y="63528"/>
                    </a:lnTo>
                    <a:lnTo>
                      <a:pt x="147060" y="52670"/>
                    </a:lnTo>
                    <a:cubicBezTo>
                      <a:pt x="149822" y="49050"/>
                      <a:pt x="152299" y="46002"/>
                      <a:pt x="154585" y="43145"/>
                    </a:cubicBezTo>
                    <a:cubicBezTo>
                      <a:pt x="159538" y="37620"/>
                      <a:pt x="164110" y="32286"/>
                      <a:pt x="169825" y="26952"/>
                    </a:cubicBezTo>
                    <a:cubicBezTo>
                      <a:pt x="175540" y="21618"/>
                      <a:pt x="180207" y="17427"/>
                      <a:pt x="185160" y="12950"/>
                    </a:cubicBezTo>
                    <a:cubicBezTo>
                      <a:pt x="189551" y="9350"/>
                      <a:pt x="194275" y="6159"/>
                      <a:pt x="199257" y="3425"/>
                    </a:cubicBezTo>
                    <a:cubicBezTo>
                      <a:pt x="202772" y="1216"/>
                      <a:pt x="206820" y="-4"/>
                      <a:pt x="210973" y="-99"/>
                    </a:cubicBezTo>
                    <a:cubicBezTo>
                      <a:pt x="212535" y="63"/>
                      <a:pt x="214021" y="654"/>
                      <a:pt x="215259" y="1616"/>
                    </a:cubicBezTo>
                    <a:cubicBezTo>
                      <a:pt x="216583" y="2597"/>
                      <a:pt x="217745" y="3787"/>
                      <a:pt x="218688" y="5140"/>
                    </a:cubicBezTo>
                    <a:cubicBezTo>
                      <a:pt x="219593" y="6493"/>
                      <a:pt x="220298" y="7969"/>
                      <a:pt x="220784" y="9521"/>
                    </a:cubicBezTo>
                    <a:cubicBezTo>
                      <a:pt x="221145" y="10379"/>
                      <a:pt x="221403" y="11274"/>
                      <a:pt x="221546" y="1218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 name="Google Shape;310;p5"/>
              <p:cNvSpPr/>
              <p:nvPr/>
            </p:nvSpPr>
            <p:spPr>
              <a:xfrm>
                <a:off x="5559371" y="3308982"/>
                <a:ext cx="145063" cy="248616"/>
              </a:xfrm>
              <a:custGeom>
                <a:avLst/>
                <a:gdLst/>
                <a:ahLst/>
                <a:cxnLst/>
                <a:rect l="l" t="t" r="r" b="b"/>
                <a:pathLst>
                  <a:path w="145063" h="248616" extrusionOk="0">
                    <a:moveTo>
                      <a:pt x="134839" y="171258"/>
                    </a:moveTo>
                    <a:cubicBezTo>
                      <a:pt x="126896" y="182355"/>
                      <a:pt x="118304" y="192975"/>
                      <a:pt x="109122" y="203072"/>
                    </a:cubicBezTo>
                    <a:cubicBezTo>
                      <a:pt x="101150" y="211844"/>
                      <a:pt x="92520" y="219998"/>
                      <a:pt x="83309" y="227456"/>
                    </a:cubicBezTo>
                    <a:cubicBezTo>
                      <a:pt x="75689" y="233628"/>
                      <a:pt x="67335" y="238838"/>
                      <a:pt x="58449" y="242982"/>
                    </a:cubicBezTo>
                    <a:cubicBezTo>
                      <a:pt x="51410" y="246430"/>
                      <a:pt x="43714" y="248316"/>
                      <a:pt x="35874" y="248506"/>
                    </a:cubicBezTo>
                    <a:cubicBezTo>
                      <a:pt x="25035" y="248801"/>
                      <a:pt x="14862" y="243277"/>
                      <a:pt x="9205" y="234028"/>
                    </a:cubicBezTo>
                    <a:cubicBezTo>
                      <a:pt x="1965" y="220922"/>
                      <a:pt x="-1340" y="206006"/>
                      <a:pt x="-320" y="191070"/>
                    </a:cubicBezTo>
                    <a:cubicBezTo>
                      <a:pt x="-292" y="179421"/>
                      <a:pt x="337" y="167791"/>
                      <a:pt x="1585" y="156209"/>
                    </a:cubicBezTo>
                    <a:cubicBezTo>
                      <a:pt x="2823" y="143541"/>
                      <a:pt x="4442" y="130777"/>
                      <a:pt x="6443" y="118109"/>
                    </a:cubicBezTo>
                    <a:cubicBezTo>
                      <a:pt x="8442" y="105441"/>
                      <a:pt x="10728" y="92391"/>
                      <a:pt x="13205" y="80009"/>
                    </a:cubicBezTo>
                    <a:cubicBezTo>
                      <a:pt x="15682" y="67626"/>
                      <a:pt x="18158" y="56006"/>
                      <a:pt x="20730" y="45624"/>
                    </a:cubicBezTo>
                    <a:cubicBezTo>
                      <a:pt x="22635" y="37689"/>
                      <a:pt x="24540" y="30831"/>
                      <a:pt x="26445" y="25050"/>
                    </a:cubicBezTo>
                    <a:cubicBezTo>
                      <a:pt x="28064" y="20097"/>
                      <a:pt x="30169" y="15306"/>
                      <a:pt x="32731" y="10762"/>
                    </a:cubicBezTo>
                    <a:cubicBezTo>
                      <a:pt x="34503" y="7524"/>
                      <a:pt x="36980" y="4723"/>
                      <a:pt x="39970" y="2571"/>
                    </a:cubicBezTo>
                    <a:cubicBezTo>
                      <a:pt x="42542" y="780"/>
                      <a:pt x="45599" y="-154"/>
                      <a:pt x="48734" y="-96"/>
                    </a:cubicBezTo>
                    <a:cubicBezTo>
                      <a:pt x="50762" y="-106"/>
                      <a:pt x="52753" y="380"/>
                      <a:pt x="54544" y="1332"/>
                    </a:cubicBezTo>
                    <a:cubicBezTo>
                      <a:pt x="56258" y="2237"/>
                      <a:pt x="57773" y="3466"/>
                      <a:pt x="59020" y="4952"/>
                    </a:cubicBezTo>
                    <a:cubicBezTo>
                      <a:pt x="60335" y="6457"/>
                      <a:pt x="61335" y="8200"/>
                      <a:pt x="61973" y="10095"/>
                    </a:cubicBezTo>
                    <a:cubicBezTo>
                      <a:pt x="62650" y="11991"/>
                      <a:pt x="63002" y="13991"/>
                      <a:pt x="63021" y="16001"/>
                    </a:cubicBezTo>
                    <a:cubicBezTo>
                      <a:pt x="62850" y="18630"/>
                      <a:pt x="62344" y="21221"/>
                      <a:pt x="61497" y="23716"/>
                    </a:cubicBezTo>
                    <a:cubicBezTo>
                      <a:pt x="60449" y="26955"/>
                      <a:pt x="59211" y="30479"/>
                      <a:pt x="57687" y="34384"/>
                    </a:cubicBezTo>
                    <a:lnTo>
                      <a:pt x="52734" y="46767"/>
                    </a:lnTo>
                    <a:lnTo>
                      <a:pt x="47495" y="59149"/>
                    </a:lnTo>
                    <a:cubicBezTo>
                      <a:pt x="45780" y="63150"/>
                      <a:pt x="44257" y="66769"/>
                      <a:pt x="42923" y="70198"/>
                    </a:cubicBezTo>
                    <a:cubicBezTo>
                      <a:pt x="41847" y="72875"/>
                      <a:pt x="40923" y="75608"/>
                      <a:pt x="40161" y="78390"/>
                    </a:cubicBezTo>
                    <a:cubicBezTo>
                      <a:pt x="38637" y="85248"/>
                      <a:pt x="37017" y="93249"/>
                      <a:pt x="35398" y="102393"/>
                    </a:cubicBezTo>
                    <a:cubicBezTo>
                      <a:pt x="33779" y="111537"/>
                      <a:pt x="32350" y="121443"/>
                      <a:pt x="31112" y="130968"/>
                    </a:cubicBezTo>
                    <a:cubicBezTo>
                      <a:pt x="29874" y="140493"/>
                      <a:pt x="28635" y="150018"/>
                      <a:pt x="27778" y="160114"/>
                    </a:cubicBezTo>
                    <a:cubicBezTo>
                      <a:pt x="26921" y="170211"/>
                      <a:pt x="26540" y="178593"/>
                      <a:pt x="26540" y="186594"/>
                    </a:cubicBezTo>
                    <a:cubicBezTo>
                      <a:pt x="26416" y="192490"/>
                      <a:pt x="27064" y="198386"/>
                      <a:pt x="28445" y="204120"/>
                    </a:cubicBezTo>
                    <a:cubicBezTo>
                      <a:pt x="29398" y="208034"/>
                      <a:pt x="31036" y="211740"/>
                      <a:pt x="33303" y="215073"/>
                    </a:cubicBezTo>
                    <a:cubicBezTo>
                      <a:pt x="34875" y="217464"/>
                      <a:pt x="37037" y="219398"/>
                      <a:pt x="39589" y="220693"/>
                    </a:cubicBezTo>
                    <a:cubicBezTo>
                      <a:pt x="41590" y="221760"/>
                      <a:pt x="43809" y="222341"/>
                      <a:pt x="46066" y="222408"/>
                    </a:cubicBezTo>
                    <a:cubicBezTo>
                      <a:pt x="50295" y="222284"/>
                      <a:pt x="54448" y="221284"/>
                      <a:pt x="58259" y="219455"/>
                    </a:cubicBezTo>
                    <a:cubicBezTo>
                      <a:pt x="63192" y="217207"/>
                      <a:pt x="67888" y="214464"/>
                      <a:pt x="72260" y="211263"/>
                    </a:cubicBezTo>
                    <a:cubicBezTo>
                      <a:pt x="77546" y="207511"/>
                      <a:pt x="82604" y="203434"/>
                      <a:pt x="87405" y="199071"/>
                    </a:cubicBezTo>
                    <a:cubicBezTo>
                      <a:pt x="92644" y="194309"/>
                      <a:pt x="97882" y="189546"/>
                      <a:pt x="103216" y="183736"/>
                    </a:cubicBezTo>
                    <a:cubicBezTo>
                      <a:pt x="108550" y="177926"/>
                      <a:pt x="113694" y="172497"/>
                      <a:pt x="118933" y="166401"/>
                    </a:cubicBezTo>
                    <a:cubicBezTo>
                      <a:pt x="124171" y="160305"/>
                      <a:pt x="129029" y="154209"/>
                      <a:pt x="133792" y="147922"/>
                    </a:cubicBezTo>
                    <a:lnTo>
                      <a:pt x="138078" y="142398"/>
                    </a:lnTo>
                    <a:cubicBezTo>
                      <a:pt x="138744" y="141369"/>
                      <a:pt x="139821" y="140674"/>
                      <a:pt x="141030" y="140493"/>
                    </a:cubicBezTo>
                    <a:cubicBezTo>
                      <a:pt x="142259" y="140521"/>
                      <a:pt x="143326" y="141321"/>
                      <a:pt x="143698" y="142493"/>
                    </a:cubicBezTo>
                    <a:cubicBezTo>
                      <a:pt x="144326" y="144131"/>
                      <a:pt x="144612" y="145884"/>
                      <a:pt x="144555" y="147636"/>
                    </a:cubicBezTo>
                    <a:cubicBezTo>
                      <a:pt x="144526" y="149541"/>
                      <a:pt x="144241" y="151427"/>
                      <a:pt x="143698" y="153256"/>
                    </a:cubicBezTo>
                    <a:cubicBezTo>
                      <a:pt x="143193" y="155428"/>
                      <a:pt x="142526" y="157561"/>
                      <a:pt x="141697" y="159638"/>
                    </a:cubicBezTo>
                    <a:cubicBezTo>
                      <a:pt x="140802" y="161819"/>
                      <a:pt x="139783" y="163953"/>
                      <a:pt x="138649" y="166020"/>
                    </a:cubicBezTo>
                    <a:cubicBezTo>
                      <a:pt x="137316" y="167353"/>
                      <a:pt x="136078" y="169353"/>
                      <a:pt x="134839" y="17125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 name="Google Shape;311;p5"/>
              <p:cNvSpPr/>
              <p:nvPr/>
            </p:nvSpPr>
            <p:spPr>
              <a:xfrm>
                <a:off x="5663184" y="3396786"/>
                <a:ext cx="165163" cy="238940"/>
              </a:xfrm>
              <a:custGeom>
                <a:avLst/>
                <a:gdLst/>
                <a:ahLst/>
                <a:cxnLst/>
                <a:rect l="l" t="t" r="r" b="b"/>
                <a:pathLst>
                  <a:path w="165163" h="238940" extrusionOk="0">
                    <a:moveTo>
                      <a:pt x="164662" y="16970"/>
                    </a:moveTo>
                    <a:cubicBezTo>
                      <a:pt x="164596" y="18227"/>
                      <a:pt x="164396" y="19465"/>
                      <a:pt x="164091" y="20684"/>
                    </a:cubicBezTo>
                    <a:lnTo>
                      <a:pt x="162757" y="26399"/>
                    </a:lnTo>
                    <a:cubicBezTo>
                      <a:pt x="162186" y="28400"/>
                      <a:pt x="161614" y="30495"/>
                      <a:pt x="160948" y="32495"/>
                    </a:cubicBezTo>
                    <a:cubicBezTo>
                      <a:pt x="160281" y="34496"/>
                      <a:pt x="159805" y="36115"/>
                      <a:pt x="159423" y="37353"/>
                    </a:cubicBezTo>
                    <a:lnTo>
                      <a:pt x="155518" y="47545"/>
                    </a:lnTo>
                    <a:lnTo>
                      <a:pt x="150565" y="60785"/>
                    </a:lnTo>
                    <a:cubicBezTo>
                      <a:pt x="148851" y="65547"/>
                      <a:pt x="147041" y="70310"/>
                      <a:pt x="145231" y="75739"/>
                    </a:cubicBezTo>
                    <a:cubicBezTo>
                      <a:pt x="143421" y="81168"/>
                      <a:pt x="141612" y="85931"/>
                      <a:pt x="139993" y="90979"/>
                    </a:cubicBezTo>
                    <a:lnTo>
                      <a:pt x="135135" y="105552"/>
                    </a:lnTo>
                    <a:cubicBezTo>
                      <a:pt x="133706" y="109934"/>
                      <a:pt x="132467" y="113839"/>
                      <a:pt x="131515" y="117077"/>
                    </a:cubicBezTo>
                    <a:cubicBezTo>
                      <a:pt x="130563" y="120316"/>
                      <a:pt x="129420" y="124316"/>
                      <a:pt x="127991" y="128888"/>
                    </a:cubicBezTo>
                    <a:cubicBezTo>
                      <a:pt x="126562" y="133460"/>
                      <a:pt x="125038" y="138413"/>
                      <a:pt x="123324" y="143747"/>
                    </a:cubicBezTo>
                    <a:cubicBezTo>
                      <a:pt x="121609" y="149081"/>
                      <a:pt x="119895" y="154511"/>
                      <a:pt x="118085" y="160226"/>
                    </a:cubicBezTo>
                    <a:cubicBezTo>
                      <a:pt x="116275" y="165941"/>
                      <a:pt x="114466" y="171751"/>
                      <a:pt x="112751" y="177466"/>
                    </a:cubicBezTo>
                    <a:cubicBezTo>
                      <a:pt x="111036" y="183181"/>
                      <a:pt x="109227" y="188705"/>
                      <a:pt x="107607" y="194039"/>
                    </a:cubicBezTo>
                    <a:cubicBezTo>
                      <a:pt x="105988" y="199373"/>
                      <a:pt x="104464" y="204422"/>
                      <a:pt x="103036" y="208994"/>
                    </a:cubicBezTo>
                    <a:cubicBezTo>
                      <a:pt x="102083" y="212041"/>
                      <a:pt x="101321" y="215280"/>
                      <a:pt x="100559" y="218519"/>
                    </a:cubicBezTo>
                    <a:cubicBezTo>
                      <a:pt x="99921" y="221776"/>
                      <a:pt x="98968" y="224967"/>
                      <a:pt x="97702" y="228044"/>
                    </a:cubicBezTo>
                    <a:cubicBezTo>
                      <a:pt x="96644" y="230996"/>
                      <a:pt x="94882" y="233654"/>
                      <a:pt x="92558" y="235759"/>
                    </a:cubicBezTo>
                    <a:cubicBezTo>
                      <a:pt x="89891" y="237959"/>
                      <a:pt x="86481" y="239055"/>
                      <a:pt x="83033" y="238807"/>
                    </a:cubicBezTo>
                    <a:cubicBezTo>
                      <a:pt x="81423" y="238854"/>
                      <a:pt x="79832" y="238426"/>
                      <a:pt x="78461" y="237569"/>
                    </a:cubicBezTo>
                    <a:cubicBezTo>
                      <a:pt x="77099" y="236759"/>
                      <a:pt x="75899" y="235692"/>
                      <a:pt x="74937" y="234425"/>
                    </a:cubicBezTo>
                    <a:cubicBezTo>
                      <a:pt x="73946" y="233149"/>
                      <a:pt x="73203" y="231692"/>
                      <a:pt x="72746" y="230139"/>
                    </a:cubicBezTo>
                    <a:cubicBezTo>
                      <a:pt x="72232" y="228672"/>
                      <a:pt x="71975" y="227120"/>
                      <a:pt x="71984" y="225567"/>
                    </a:cubicBezTo>
                    <a:cubicBezTo>
                      <a:pt x="72089" y="222319"/>
                      <a:pt x="72698" y="219100"/>
                      <a:pt x="73794" y="216042"/>
                    </a:cubicBezTo>
                    <a:cubicBezTo>
                      <a:pt x="74937" y="212232"/>
                      <a:pt x="76461" y="207946"/>
                      <a:pt x="78271" y="203374"/>
                    </a:cubicBezTo>
                    <a:cubicBezTo>
                      <a:pt x="80080" y="198802"/>
                      <a:pt x="81985" y="193849"/>
                      <a:pt x="84081" y="188610"/>
                    </a:cubicBezTo>
                    <a:cubicBezTo>
                      <a:pt x="86176" y="183371"/>
                      <a:pt x="88081" y="178228"/>
                      <a:pt x="89891" y="173084"/>
                    </a:cubicBezTo>
                    <a:cubicBezTo>
                      <a:pt x="92463" y="165179"/>
                      <a:pt x="95034" y="157654"/>
                      <a:pt x="97511" y="150605"/>
                    </a:cubicBezTo>
                    <a:cubicBezTo>
                      <a:pt x="99987" y="143557"/>
                      <a:pt x="102178" y="137270"/>
                      <a:pt x="103892" y="131555"/>
                    </a:cubicBezTo>
                    <a:cubicBezTo>
                      <a:pt x="105607" y="125840"/>
                      <a:pt x="107227" y="122030"/>
                      <a:pt x="108274" y="117935"/>
                    </a:cubicBezTo>
                    <a:cubicBezTo>
                      <a:pt x="109074" y="115810"/>
                      <a:pt x="109655" y="113610"/>
                      <a:pt x="109989" y="111362"/>
                    </a:cubicBezTo>
                    <a:cubicBezTo>
                      <a:pt x="110160" y="110515"/>
                      <a:pt x="110160" y="109638"/>
                      <a:pt x="109989" y="108791"/>
                    </a:cubicBezTo>
                    <a:cubicBezTo>
                      <a:pt x="109646" y="108114"/>
                      <a:pt x="108941" y="107705"/>
                      <a:pt x="108179" y="107743"/>
                    </a:cubicBezTo>
                    <a:cubicBezTo>
                      <a:pt x="106474" y="108248"/>
                      <a:pt x="104883" y="109095"/>
                      <a:pt x="103512" y="110219"/>
                    </a:cubicBezTo>
                    <a:lnTo>
                      <a:pt x="93987" y="116315"/>
                    </a:lnTo>
                    <a:cubicBezTo>
                      <a:pt x="90367" y="118697"/>
                      <a:pt x="86271" y="121364"/>
                      <a:pt x="81795" y="124126"/>
                    </a:cubicBezTo>
                    <a:cubicBezTo>
                      <a:pt x="77318" y="126888"/>
                      <a:pt x="72270" y="129555"/>
                      <a:pt x="67888" y="132032"/>
                    </a:cubicBezTo>
                    <a:cubicBezTo>
                      <a:pt x="63211" y="134327"/>
                      <a:pt x="58411" y="136365"/>
                      <a:pt x="53505" y="138128"/>
                    </a:cubicBezTo>
                    <a:cubicBezTo>
                      <a:pt x="49191" y="139652"/>
                      <a:pt x="44657" y="140461"/>
                      <a:pt x="40075" y="140509"/>
                    </a:cubicBezTo>
                    <a:cubicBezTo>
                      <a:pt x="34122" y="140661"/>
                      <a:pt x="28207" y="139528"/>
                      <a:pt x="22740" y="137175"/>
                    </a:cubicBezTo>
                    <a:cubicBezTo>
                      <a:pt x="18015" y="135175"/>
                      <a:pt x="13719" y="132298"/>
                      <a:pt x="10071" y="128698"/>
                    </a:cubicBezTo>
                    <a:cubicBezTo>
                      <a:pt x="6738" y="125459"/>
                      <a:pt x="4051" y="121611"/>
                      <a:pt x="2165" y="117363"/>
                    </a:cubicBezTo>
                    <a:cubicBezTo>
                      <a:pt x="499" y="113544"/>
                      <a:pt x="-406" y="109438"/>
                      <a:pt x="-501" y="105266"/>
                    </a:cubicBezTo>
                    <a:cubicBezTo>
                      <a:pt x="-425" y="101313"/>
                      <a:pt x="-73" y="97361"/>
                      <a:pt x="546" y="93455"/>
                    </a:cubicBezTo>
                    <a:cubicBezTo>
                      <a:pt x="1213" y="88693"/>
                      <a:pt x="2165" y="83930"/>
                      <a:pt x="3404" y="78215"/>
                    </a:cubicBezTo>
                    <a:cubicBezTo>
                      <a:pt x="4642" y="72500"/>
                      <a:pt x="6071" y="67166"/>
                      <a:pt x="7786" y="61356"/>
                    </a:cubicBezTo>
                    <a:cubicBezTo>
                      <a:pt x="9500" y="55546"/>
                      <a:pt x="11214" y="49926"/>
                      <a:pt x="13119" y="44592"/>
                    </a:cubicBezTo>
                    <a:cubicBezTo>
                      <a:pt x="15025" y="39258"/>
                      <a:pt x="17024" y="34210"/>
                      <a:pt x="19025" y="29543"/>
                    </a:cubicBezTo>
                    <a:cubicBezTo>
                      <a:pt x="20796" y="25504"/>
                      <a:pt x="22901" y="21618"/>
                      <a:pt x="25311" y="17922"/>
                    </a:cubicBezTo>
                    <a:cubicBezTo>
                      <a:pt x="27407" y="14560"/>
                      <a:pt x="30045" y="11559"/>
                      <a:pt x="33122" y="9064"/>
                    </a:cubicBezTo>
                    <a:cubicBezTo>
                      <a:pt x="35122" y="7521"/>
                      <a:pt x="37551" y="6654"/>
                      <a:pt x="40075" y="6587"/>
                    </a:cubicBezTo>
                    <a:cubicBezTo>
                      <a:pt x="41847" y="6530"/>
                      <a:pt x="43609" y="6892"/>
                      <a:pt x="45219" y="7635"/>
                    </a:cubicBezTo>
                    <a:cubicBezTo>
                      <a:pt x="46505" y="8368"/>
                      <a:pt x="47591" y="9416"/>
                      <a:pt x="48362" y="10683"/>
                    </a:cubicBezTo>
                    <a:cubicBezTo>
                      <a:pt x="49181" y="12055"/>
                      <a:pt x="49734" y="13579"/>
                      <a:pt x="49981" y="15160"/>
                    </a:cubicBezTo>
                    <a:cubicBezTo>
                      <a:pt x="50134" y="16931"/>
                      <a:pt x="50134" y="18722"/>
                      <a:pt x="49981" y="20494"/>
                    </a:cubicBezTo>
                    <a:cubicBezTo>
                      <a:pt x="49619" y="23142"/>
                      <a:pt x="48743" y="25704"/>
                      <a:pt x="47409" y="28019"/>
                    </a:cubicBezTo>
                    <a:cubicBezTo>
                      <a:pt x="45790" y="31543"/>
                      <a:pt x="43695" y="35829"/>
                      <a:pt x="41314" y="40877"/>
                    </a:cubicBezTo>
                    <a:cubicBezTo>
                      <a:pt x="38932" y="45926"/>
                      <a:pt x="36456" y="51450"/>
                      <a:pt x="33884" y="57737"/>
                    </a:cubicBezTo>
                    <a:cubicBezTo>
                      <a:pt x="31255" y="64118"/>
                      <a:pt x="29055" y="70681"/>
                      <a:pt x="27312" y="77358"/>
                    </a:cubicBezTo>
                    <a:cubicBezTo>
                      <a:pt x="26236" y="80987"/>
                      <a:pt x="25530" y="84721"/>
                      <a:pt x="25216" y="88502"/>
                    </a:cubicBezTo>
                    <a:cubicBezTo>
                      <a:pt x="24835" y="92627"/>
                      <a:pt x="24645" y="96341"/>
                      <a:pt x="24645" y="99647"/>
                    </a:cubicBezTo>
                    <a:cubicBezTo>
                      <a:pt x="24511" y="102390"/>
                      <a:pt x="25359" y="105085"/>
                      <a:pt x="27026" y="107266"/>
                    </a:cubicBezTo>
                    <a:cubicBezTo>
                      <a:pt x="28559" y="109276"/>
                      <a:pt x="30512" y="110934"/>
                      <a:pt x="32741" y="112124"/>
                    </a:cubicBezTo>
                    <a:cubicBezTo>
                      <a:pt x="34827" y="113305"/>
                      <a:pt x="37075" y="114172"/>
                      <a:pt x="39409" y="114696"/>
                    </a:cubicBezTo>
                    <a:cubicBezTo>
                      <a:pt x="41247" y="115201"/>
                      <a:pt x="43133" y="115487"/>
                      <a:pt x="45028" y="115553"/>
                    </a:cubicBezTo>
                    <a:cubicBezTo>
                      <a:pt x="49743" y="115525"/>
                      <a:pt x="54411" y="114687"/>
                      <a:pt x="58839" y="113077"/>
                    </a:cubicBezTo>
                    <a:cubicBezTo>
                      <a:pt x="63440" y="111400"/>
                      <a:pt x="67898" y="109362"/>
                      <a:pt x="72175" y="106981"/>
                    </a:cubicBezTo>
                    <a:cubicBezTo>
                      <a:pt x="76556" y="104504"/>
                      <a:pt x="80842" y="101933"/>
                      <a:pt x="85033" y="99170"/>
                    </a:cubicBezTo>
                    <a:cubicBezTo>
                      <a:pt x="89224" y="96408"/>
                      <a:pt x="93320" y="93836"/>
                      <a:pt x="97321" y="91646"/>
                    </a:cubicBezTo>
                    <a:cubicBezTo>
                      <a:pt x="101187" y="89312"/>
                      <a:pt x="104874" y="86702"/>
                      <a:pt x="108369" y="83835"/>
                    </a:cubicBezTo>
                    <a:cubicBezTo>
                      <a:pt x="111979" y="80768"/>
                      <a:pt x="115189" y="77244"/>
                      <a:pt x="117894" y="73358"/>
                    </a:cubicBezTo>
                    <a:cubicBezTo>
                      <a:pt x="119790" y="70386"/>
                      <a:pt x="121295" y="67185"/>
                      <a:pt x="122371" y="63833"/>
                    </a:cubicBezTo>
                    <a:cubicBezTo>
                      <a:pt x="123991" y="59451"/>
                      <a:pt x="125800" y="54308"/>
                      <a:pt x="127610" y="48974"/>
                    </a:cubicBezTo>
                    <a:lnTo>
                      <a:pt x="132944" y="32019"/>
                    </a:lnTo>
                    <a:cubicBezTo>
                      <a:pt x="134754" y="26114"/>
                      <a:pt x="136373" y="20875"/>
                      <a:pt x="137707" y="16208"/>
                    </a:cubicBezTo>
                    <a:cubicBezTo>
                      <a:pt x="138830" y="11664"/>
                      <a:pt x="141012" y="7454"/>
                      <a:pt x="144088" y="3920"/>
                    </a:cubicBezTo>
                    <a:cubicBezTo>
                      <a:pt x="145955" y="1625"/>
                      <a:pt x="148670" y="187"/>
                      <a:pt x="151613" y="-80"/>
                    </a:cubicBezTo>
                    <a:cubicBezTo>
                      <a:pt x="153918" y="-204"/>
                      <a:pt x="156223" y="291"/>
                      <a:pt x="158280" y="1349"/>
                    </a:cubicBezTo>
                    <a:cubicBezTo>
                      <a:pt x="159757" y="2215"/>
                      <a:pt x="160976" y="3463"/>
                      <a:pt x="161805" y="4968"/>
                    </a:cubicBezTo>
                    <a:cubicBezTo>
                      <a:pt x="162662" y="6521"/>
                      <a:pt x="163186" y="8245"/>
                      <a:pt x="163329" y="10016"/>
                    </a:cubicBezTo>
                    <a:cubicBezTo>
                      <a:pt x="163977" y="12293"/>
                      <a:pt x="164424" y="14617"/>
                      <a:pt x="164662" y="16970"/>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6AD5D9-2955-ABF1-E770-F8F8AA6019D9}"/>
              </a:ext>
            </a:extLst>
          </p:cNvPr>
          <p:cNvSpPr>
            <a:spLocks noGrp="1"/>
          </p:cNvSpPr>
          <p:nvPr>
            <p:ph type="body" idx="1"/>
          </p:nvPr>
        </p:nvSpPr>
        <p:spPr/>
        <p:txBody>
          <a:bodyPr/>
          <a:lstStyle/>
          <a:p>
            <a:endParaRPr lang="en-GB" dirty="0"/>
          </a:p>
        </p:txBody>
      </p:sp>
      <p:sp>
        <p:nvSpPr>
          <p:cNvPr id="3" name="Text Placeholder 2">
            <a:extLst>
              <a:ext uri="{FF2B5EF4-FFF2-40B4-BE49-F238E27FC236}">
                <a16:creationId xmlns:a16="http://schemas.microsoft.com/office/drawing/2014/main" id="{073FC124-80C7-DF9F-CD5F-143D33757DCD}"/>
              </a:ext>
            </a:extLst>
          </p:cNvPr>
          <p:cNvSpPr>
            <a:spLocks noGrp="1"/>
          </p:cNvSpPr>
          <p:nvPr>
            <p:ph type="body" idx="2"/>
          </p:nvPr>
        </p:nvSpPr>
        <p:spPr/>
        <p:txBody>
          <a:bodyPr/>
          <a:lstStyle/>
          <a:p>
            <a:endParaRPr lang="en-GB" dirty="0"/>
          </a:p>
        </p:txBody>
      </p:sp>
      <p:pic>
        <p:nvPicPr>
          <p:cNvPr id="7" name="Picture 6">
            <a:extLst>
              <a:ext uri="{FF2B5EF4-FFF2-40B4-BE49-F238E27FC236}">
                <a16:creationId xmlns:a16="http://schemas.microsoft.com/office/drawing/2014/main" id="{1F34617C-26B9-7CB9-1E19-D6A9935094B9}"/>
              </a:ext>
            </a:extLst>
          </p:cNvPr>
          <p:cNvPicPr>
            <a:picLocks noChangeAspect="1"/>
          </p:cNvPicPr>
          <p:nvPr/>
        </p:nvPicPr>
        <p:blipFill>
          <a:blip r:embed="rId2"/>
          <a:stretch>
            <a:fillRect/>
          </a:stretch>
        </p:blipFill>
        <p:spPr>
          <a:xfrm>
            <a:off x="0" y="87340"/>
            <a:ext cx="12192000" cy="6770660"/>
          </a:xfrm>
          <a:prstGeom prst="rect">
            <a:avLst/>
          </a:prstGeom>
        </p:spPr>
      </p:pic>
    </p:spTree>
    <p:extLst>
      <p:ext uri="{BB962C8B-B14F-4D97-AF65-F5344CB8AC3E}">
        <p14:creationId xmlns:p14="http://schemas.microsoft.com/office/powerpoint/2010/main" val="2437073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A72E8F-9B57-0244-3F8B-96FFC80B5A7E}"/>
              </a:ext>
            </a:extLst>
          </p:cNvPr>
          <p:cNvSpPr>
            <a:spLocks noGrp="1"/>
          </p:cNvSpPr>
          <p:nvPr>
            <p:ph type="body" idx="1"/>
          </p:nvPr>
        </p:nvSpPr>
        <p:spPr/>
        <p:txBody>
          <a:bodyPr/>
          <a:lstStyle/>
          <a:p>
            <a:endParaRPr lang="en-GB" dirty="0"/>
          </a:p>
        </p:txBody>
      </p:sp>
      <p:sp>
        <p:nvSpPr>
          <p:cNvPr id="3" name="Text Placeholder 2">
            <a:extLst>
              <a:ext uri="{FF2B5EF4-FFF2-40B4-BE49-F238E27FC236}">
                <a16:creationId xmlns:a16="http://schemas.microsoft.com/office/drawing/2014/main" id="{7CD55B65-2FB7-9F45-2D6C-82251206D44D}"/>
              </a:ext>
            </a:extLst>
          </p:cNvPr>
          <p:cNvSpPr>
            <a:spLocks noGrp="1"/>
          </p:cNvSpPr>
          <p:nvPr>
            <p:ph type="body" idx="2"/>
          </p:nvPr>
        </p:nvSpPr>
        <p:spPr/>
        <p:txBody>
          <a:bodyPr/>
          <a:lstStyle/>
          <a:p>
            <a:endParaRPr lang="en-GB"/>
          </a:p>
        </p:txBody>
      </p:sp>
      <p:pic>
        <p:nvPicPr>
          <p:cNvPr id="5" name="Picture 4">
            <a:extLst>
              <a:ext uri="{FF2B5EF4-FFF2-40B4-BE49-F238E27FC236}">
                <a16:creationId xmlns:a16="http://schemas.microsoft.com/office/drawing/2014/main" id="{332BA949-5213-BEFA-1B63-9AC7148C0313}"/>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85811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20AE14-5FE8-471F-F2CB-A1DB63361AE7}"/>
              </a:ext>
            </a:extLst>
          </p:cNvPr>
          <p:cNvSpPr>
            <a:spLocks noGrp="1"/>
          </p:cNvSpPr>
          <p:nvPr>
            <p:ph type="body" idx="1"/>
          </p:nvPr>
        </p:nvSpPr>
        <p:spPr/>
        <p:txBody>
          <a:bodyPr/>
          <a:lstStyle/>
          <a:p>
            <a:endParaRPr lang="en-GB" dirty="0"/>
          </a:p>
        </p:txBody>
      </p:sp>
      <p:sp>
        <p:nvSpPr>
          <p:cNvPr id="3" name="Text Placeholder 2">
            <a:extLst>
              <a:ext uri="{FF2B5EF4-FFF2-40B4-BE49-F238E27FC236}">
                <a16:creationId xmlns:a16="http://schemas.microsoft.com/office/drawing/2014/main" id="{096BF740-DBDC-D1D5-C949-2CF5DC5A6322}"/>
              </a:ext>
            </a:extLst>
          </p:cNvPr>
          <p:cNvSpPr>
            <a:spLocks noGrp="1"/>
          </p:cNvSpPr>
          <p:nvPr>
            <p:ph type="body" idx="2"/>
          </p:nvPr>
        </p:nvSpPr>
        <p:spPr/>
        <p:txBody>
          <a:bodyPr/>
          <a:lstStyle/>
          <a:p>
            <a:r>
              <a:rPr lang="en-GB" dirty="0"/>
              <a:t>Swift Kitchen Video</a:t>
            </a:r>
          </a:p>
          <a:p>
            <a:endParaRPr lang="en-GB" dirty="0"/>
          </a:p>
        </p:txBody>
      </p:sp>
      <p:pic>
        <p:nvPicPr>
          <p:cNvPr id="5" name="Picture 4">
            <a:extLst>
              <a:ext uri="{FF2B5EF4-FFF2-40B4-BE49-F238E27FC236}">
                <a16:creationId xmlns:a16="http://schemas.microsoft.com/office/drawing/2014/main" id="{E33D0942-4174-983D-947C-63E58800953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99971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F93E1E-BC46-58AA-4EE7-778ACD7B762B}"/>
              </a:ext>
            </a:extLst>
          </p:cNvPr>
          <p:cNvSpPr>
            <a:spLocks noGrp="1"/>
          </p:cNvSpPr>
          <p:nvPr>
            <p:ph type="body" idx="1"/>
          </p:nvPr>
        </p:nvSpPr>
        <p:spPr/>
        <p:txBody>
          <a:bodyPr/>
          <a:lstStyle/>
          <a:p>
            <a:endParaRPr lang="en-GB" dirty="0"/>
          </a:p>
        </p:txBody>
      </p:sp>
      <p:sp>
        <p:nvSpPr>
          <p:cNvPr id="3" name="Text Placeholder 2">
            <a:extLst>
              <a:ext uri="{FF2B5EF4-FFF2-40B4-BE49-F238E27FC236}">
                <a16:creationId xmlns:a16="http://schemas.microsoft.com/office/drawing/2014/main" id="{CB71FFB1-2793-8602-6ECF-2743C00CA5A3}"/>
              </a:ext>
            </a:extLst>
          </p:cNvPr>
          <p:cNvSpPr>
            <a:spLocks noGrp="1"/>
          </p:cNvSpPr>
          <p:nvPr>
            <p:ph type="body" idx="2"/>
          </p:nvPr>
        </p:nvSpPr>
        <p:spPr/>
        <p:txBody>
          <a:bodyPr/>
          <a:lstStyle/>
          <a:p>
            <a:endParaRPr lang="en-GB"/>
          </a:p>
        </p:txBody>
      </p:sp>
      <p:pic>
        <p:nvPicPr>
          <p:cNvPr id="5" name="Picture 4">
            <a:extLst>
              <a:ext uri="{FF2B5EF4-FFF2-40B4-BE49-F238E27FC236}">
                <a16:creationId xmlns:a16="http://schemas.microsoft.com/office/drawing/2014/main" id="{F70C821F-363B-3B94-8679-38641612D9A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815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0"/>
          <p:cNvSpPr/>
          <p:nvPr/>
        </p:nvSpPr>
        <p:spPr>
          <a:xfrm>
            <a:off x="0" y="0"/>
            <a:ext cx="12192000" cy="6858000"/>
          </a:xfrm>
          <a:prstGeom prst="rect">
            <a:avLst/>
          </a:prstGeom>
          <a:solidFill>
            <a:srgbClr val="004B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0" name="Google Shape;430;p10"/>
          <p:cNvSpPr/>
          <p:nvPr/>
        </p:nvSpPr>
        <p:spPr>
          <a:xfrm>
            <a:off x="0" y="6016853"/>
            <a:ext cx="12192000" cy="91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1" name="Google Shape;431;p10"/>
          <p:cNvSpPr txBox="1"/>
          <p:nvPr/>
        </p:nvSpPr>
        <p:spPr>
          <a:xfrm>
            <a:off x="-4362450" y="-571500"/>
            <a:ext cx="575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432" name="Google Shape;432;p10"/>
          <p:cNvGrpSpPr/>
          <p:nvPr/>
        </p:nvGrpSpPr>
        <p:grpSpPr>
          <a:xfrm>
            <a:off x="9316282" y="6200270"/>
            <a:ext cx="2644071" cy="411514"/>
            <a:chOff x="678381" y="1168245"/>
            <a:chExt cx="2644071" cy="411514"/>
          </a:xfrm>
        </p:grpSpPr>
        <p:grpSp>
          <p:nvGrpSpPr>
            <p:cNvPr id="433" name="Google Shape;433;p10"/>
            <p:cNvGrpSpPr/>
            <p:nvPr/>
          </p:nvGrpSpPr>
          <p:grpSpPr>
            <a:xfrm>
              <a:off x="1849602" y="1168245"/>
              <a:ext cx="1472850" cy="404430"/>
              <a:chOff x="5943218" y="3224212"/>
              <a:chExt cx="1472850" cy="404430"/>
            </a:xfrm>
          </p:grpSpPr>
          <p:sp>
            <p:nvSpPr>
              <p:cNvPr id="434" name="Google Shape;434;p10"/>
              <p:cNvSpPr/>
              <p:nvPr/>
            </p:nvSpPr>
            <p:spPr>
              <a:xfrm>
                <a:off x="5943218" y="3224212"/>
                <a:ext cx="279368" cy="329564"/>
              </a:xfrm>
              <a:custGeom>
                <a:avLst/>
                <a:gdLst/>
                <a:ahLst/>
                <a:cxnLst/>
                <a:rect l="l" t="t" r="r" b="b"/>
                <a:pathLst>
                  <a:path w="279368" h="329564" extrusionOk="0">
                    <a:moveTo>
                      <a:pt x="210668" y="329085"/>
                    </a:moveTo>
                    <a:lnTo>
                      <a:pt x="129801" y="214785"/>
                    </a:lnTo>
                    <a:lnTo>
                      <a:pt x="57411" y="214785"/>
                    </a:lnTo>
                    <a:lnTo>
                      <a:pt x="57411" y="329085"/>
                    </a:lnTo>
                    <a:lnTo>
                      <a:pt x="-501" y="329085"/>
                    </a:lnTo>
                    <a:lnTo>
                      <a:pt x="-501" y="-99"/>
                    </a:lnTo>
                    <a:lnTo>
                      <a:pt x="146279" y="-99"/>
                    </a:lnTo>
                    <a:cubicBezTo>
                      <a:pt x="222003" y="-99"/>
                      <a:pt x="268580" y="39811"/>
                      <a:pt x="268580" y="104676"/>
                    </a:cubicBezTo>
                    <a:cubicBezTo>
                      <a:pt x="268580" y="159254"/>
                      <a:pt x="236100" y="192116"/>
                      <a:pt x="189999" y="204784"/>
                    </a:cubicBezTo>
                    <a:lnTo>
                      <a:pt x="278867" y="329466"/>
                    </a:lnTo>
                    <a:close/>
                    <a:moveTo>
                      <a:pt x="141517" y="52860"/>
                    </a:moveTo>
                    <a:lnTo>
                      <a:pt x="57411" y="52860"/>
                    </a:lnTo>
                    <a:lnTo>
                      <a:pt x="57411" y="163350"/>
                    </a:lnTo>
                    <a:lnTo>
                      <a:pt x="141993" y="163350"/>
                    </a:lnTo>
                    <a:cubicBezTo>
                      <a:pt x="183427" y="163350"/>
                      <a:pt x="209716" y="141728"/>
                      <a:pt x="209716" y="107819"/>
                    </a:cubicBezTo>
                    <a:cubicBezTo>
                      <a:pt x="209716" y="71339"/>
                      <a:pt x="184379" y="52574"/>
                      <a:pt x="141517" y="52574"/>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 name="Google Shape;435;p10"/>
              <p:cNvSpPr/>
              <p:nvPr/>
            </p:nvSpPr>
            <p:spPr>
              <a:xfrm>
                <a:off x="6234874" y="3299935"/>
                <a:ext cx="240315" cy="259143"/>
              </a:xfrm>
              <a:custGeom>
                <a:avLst/>
                <a:gdLst/>
                <a:ahLst/>
                <a:cxnLst/>
                <a:rect l="l" t="t" r="r" b="b"/>
                <a:pathLst>
                  <a:path w="240315" h="259143" extrusionOk="0">
                    <a:moveTo>
                      <a:pt x="127896" y="212404"/>
                    </a:moveTo>
                    <a:cubicBezTo>
                      <a:pt x="153508" y="212556"/>
                      <a:pt x="177969" y="201784"/>
                      <a:pt x="195142" y="182781"/>
                    </a:cubicBezTo>
                    <a:lnTo>
                      <a:pt x="228575" y="212404"/>
                    </a:lnTo>
                    <a:cubicBezTo>
                      <a:pt x="203857" y="242989"/>
                      <a:pt x="166243" y="260229"/>
                      <a:pt x="126943" y="258981"/>
                    </a:cubicBezTo>
                    <a:cubicBezTo>
                      <a:pt x="55029" y="258981"/>
                      <a:pt x="-501" y="206784"/>
                      <a:pt x="-501" y="129632"/>
                    </a:cubicBezTo>
                    <a:cubicBezTo>
                      <a:pt x="-501" y="58194"/>
                      <a:pt x="49790" y="-99"/>
                      <a:pt x="120847" y="-99"/>
                    </a:cubicBezTo>
                    <a:cubicBezTo>
                      <a:pt x="199905" y="-99"/>
                      <a:pt x="239814" y="61909"/>
                      <a:pt x="239814" y="133918"/>
                    </a:cubicBezTo>
                    <a:cubicBezTo>
                      <a:pt x="239814" y="139061"/>
                      <a:pt x="239814" y="143443"/>
                      <a:pt x="238862" y="149444"/>
                    </a:cubicBezTo>
                    <a:lnTo>
                      <a:pt x="56458" y="149444"/>
                    </a:lnTo>
                    <a:cubicBezTo>
                      <a:pt x="63030" y="189830"/>
                      <a:pt x="91224" y="212404"/>
                      <a:pt x="127896" y="212404"/>
                    </a:cubicBezTo>
                    <a:close/>
                    <a:moveTo>
                      <a:pt x="183427" y="111820"/>
                    </a:moveTo>
                    <a:cubicBezTo>
                      <a:pt x="179616" y="75149"/>
                      <a:pt x="157994" y="46383"/>
                      <a:pt x="120370" y="46383"/>
                    </a:cubicBezTo>
                    <a:cubicBezTo>
                      <a:pt x="85605" y="46383"/>
                      <a:pt x="61125" y="73244"/>
                      <a:pt x="55982" y="111820"/>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 name="Google Shape;436;p10"/>
              <p:cNvSpPr/>
              <p:nvPr/>
            </p:nvSpPr>
            <p:spPr>
              <a:xfrm>
                <a:off x="6508908" y="3299649"/>
                <a:ext cx="256984" cy="328993"/>
              </a:xfrm>
              <a:custGeom>
                <a:avLst/>
                <a:gdLst/>
                <a:ahLst/>
                <a:cxnLst/>
                <a:rect l="l" t="t" r="r" b="b"/>
                <a:pathLst>
                  <a:path w="256984" h="328993" extrusionOk="0">
                    <a:moveTo>
                      <a:pt x="140755" y="258791"/>
                    </a:moveTo>
                    <a:cubicBezTo>
                      <a:pt x="107198" y="259105"/>
                      <a:pt x="75680" y="242713"/>
                      <a:pt x="56649" y="215071"/>
                    </a:cubicBezTo>
                    <a:lnTo>
                      <a:pt x="56649" y="328895"/>
                    </a:lnTo>
                    <a:lnTo>
                      <a:pt x="-501" y="328895"/>
                    </a:lnTo>
                    <a:lnTo>
                      <a:pt x="-501" y="5045"/>
                    </a:lnTo>
                    <a:lnTo>
                      <a:pt x="56649" y="5045"/>
                    </a:lnTo>
                    <a:lnTo>
                      <a:pt x="56649" y="46383"/>
                    </a:lnTo>
                    <a:cubicBezTo>
                      <a:pt x="74804" y="17427"/>
                      <a:pt x="106579" y="-137"/>
                      <a:pt x="140755" y="-99"/>
                    </a:cubicBezTo>
                    <a:cubicBezTo>
                      <a:pt x="199619" y="-99"/>
                      <a:pt x="256484" y="46383"/>
                      <a:pt x="256484" y="129156"/>
                    </a:cubicBezTo>
                    <a:cubicBezTo>
                      <a:pt x="256484" y="211928"/>
                      <a:pt x="200000" y="258791"/>
                      <a:pt x="140755" y="258791"/>
                    </a:cubicBezTo>
                    <a:close/>
                    <a:moveTo>
                      <a:pt x="127610" y="49241"/>
                    </a:moveTo>
                    <a:cubicBezTo>
                      <a:pt x="89510" y="49241"/>
                      <a:pt x="55220" y="80769"/>
                      <a:pt x="55220" y="129156"/>
                    </a:cubicBezTo>
                    <a:cubicBezTo>
                      <a:pt x="55220" y="177543"/>
                      <a:pt x="89034" y="209165"/>
                      <a:pt x="127610" y="209165"/>
                    </a:cubicBezTo>
                    <a:cubicBezTo>
                      <a:pt x="166186" y="209165"/>
                      <a:pt x="198667" y="178590"/>
                      <a:pt x="198667" y="129156"/>
                    </a:cubicBezTo>
                    <a:cubicBezTo>
                      <a:pt x="198667" y="79721"/>
                      <a:pt x="166186" y="49527"/>
                      <a:pt x="127610" y="49527"/>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 name="Google Shape;437;p10"/>
              <p:cNvSpPr/>
              <p:nvPr/>
            </p:nvSpPr>
            <p:spPr>
              <a:xfrm>
                <a:off x="6787086" y="3294220"/>
                <a:ext cx="264794" cy="264834"/>
              </a:xfrm>
              <a:custGeom>
                <a:avLst/>
                <a:gdLst/>
                <a:ahLst/>
                <a:cxnLst/>
                <a:rect l="l" t="t" r="r" b="b"/>
                <a:pathLst>
                  <a:path w="264794" h="264834" extrusionOk="0">
                    <a:moveTo>
                      <a:pt x="131182" y="264696"/>
                    </a:moveTo>
                    <a:cubicBezTo>
                      <a:pt x="60240" y="266430"/>
                      <a:pt x="1318" y="210328"/>
                      <a:pt x="-416" y="139385"/>
                    </a:cubicBezTo>
                    <a:cubicBezTo>
                      <a:pt x="-444" y="138195"/>
                      <a:pt x="-454" y="137014"/>
                      <a:pt x="-454" y="135823"/>
                    </a:cubicBezTo>
                    <a:cubicBezTo>
                      <a:pt x="-2396" y="62728"/>
                      <a:pt x="55277" y="1892"/>
                      <a:pt x="128372" y="-51"/>
                    </a:cubicBezTo>
                    <a:cubicBezTo>
                      <a:pt x="201467" y="-1994"/>
                      <a:pt x="262303" y="55680"/>
                      <a:pt x="264246" y="128775"/>
                    </a:cubicBezTo>
                    <a:cubicBezTo>
                      <a:pt x="266190" y="201869"/>
                      <a:pt x="208515" y="262706"/>
                      <a:pt x="135421" y="264649"/>
                    </a:cubicBezTo>
                    <a:cubicBezTo>
                      <a:pt x="134011" y="264687"/>
                      <a:pt x="132592" y="264706"/>
                      <a:pt x="131182" y="264696"/>
                    </a:cubicBezTo>
                    <a:close/>
                    <a:moveTo>
                      <a:pt x="131182" y="55146"/>
                    </a:moveTo>
                    <a:cubicBezTo>
                      <a:pt x="85557" y="55146"/>
                      <a:pt x="56410" y="90865"/>
                      <a:pt x="56410" y="134585"/>
                    </a:cubicBezTo>
                    <a:cubicBezTo>
                      <a:pt x="56410" y="178305"/>
                      <a:pt x="87938" y="215071"/>
                      <a:pt x="132134" y="215071"/>
                    </a:cubicBezTo>
                    <a:cubicBezTo>
                      <a:pt x="178236" y="215071"/>
                      <a:pt x="207382" y="179257"/>
                      <a:pt x="207382" y="135537"/>
                    </a:cubicBezTo>
                    <a:cubicBezTo>
                      <a:pt x="207382" y="91818"/>
                      <a:pt x="175854" y="55718"/>
                      <a:pt x="131182" y="55718"/>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 name="Google Shape;438;p10"/>
              <p:cNvSpPr/>
              <p:nvPr/>
            </p:nvSpPr>
            <p:spPr>
              <a:xfrm>
                <a:off x="7086028" y="3300225"/>
                <a:ext cx="145065" cy="253170"/>
              </a:xfrm>
              <a:custGeom>
                <a:avLst/>
                <a:gdLst/>
                <a:ahLst/>
                <a:cxnLst/>
                <a:rect l="l" t="t" r="r" b="b"/>
                <a:pathLst>
                  <a:path w="145065" h="253170" extrusionOk="0">
                    <a:moveTo>
                      <a:pt x="56649" y="253072"/>
                    </a:moveTo>
                    <a:lnTo>
                      <a:pt x="-501" y="253072"/>
                    </a:lnTo>
                    <a:lnTo>
                      <a:pt x="-501" y="4755"/>
                    </a:lnTo>
                    <a:lnTo>
                      <a:pt x="56649" y="4755"/>
                    </a:lnTo>
                    <a:lnTo>
                      <a:pt x="56649" y="60667"/>
                    </a:lnTo>
                    <a:cubicBezTo>
                      <a:pt x="72175" y="23519"/>
                      <a:pt x="100845" y="-1817"/>
                      <a:pt x="144564" y="-8"/>
                    </a:cubicBezTo>
                    <a:lnTo>
                      <a:pt x="144564" y="60190"/>
                    </a:lnTo>
                    <a:lnTo>
                      <a:pt x="141040" y="60190"/>
                    </a:lnTo>
                    <a:cubicBezTo>
                      <a:pt x="91129" y="60190"/>
                      <a:pt x="56363" y="92671"/>
                      <a:pt x="56363" y="158488"/>
                    </a:cubicBez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 name="Google Shape;439;p10"/>
              <p:cNvSpPr/>
              <p:nvPr/>
            </p:nvSpPr>
            <p:spPr>
              <a:xfrm>
                <a:off x="7260716" y="3236880"/>
                <a:ext cx="155352" cy="320740"/>
              </a:xfrm>
              <a:custGeom>
                <a:avLst/>
                <a:gdLst/>
                <a:ahLst/>
                <a:cxnLst/>
                <a:rect l="l" t="t" r="r" b="b"/>
                <a:pathLst>
                  <a:path w="155352" h="320740" extrusionOk="0">
                    <a:moveTo>
                      <a:pt x="87986" y="238788"/>
                    </a:moveTo>
                    <a:cubicBezTo>
                      <a:pt x="87986" y="260886"/>
                      <a:pt x="99226" y="269840"/>
                      <a:pt x="118561" y="269840"/>
                    </a:cubicBezTo>
                    <a:cubicBezTo>
                      <a:pt x="130820" y="269916"/>
                      <a:pt x="142917" y="267011"/>
                      <a:pt x="153804" y="261362"/>
                    </a:cubicBezTo>
                    <a:lnTo>
                      <a:pt x="153804" y="307940"/>
                    </a:lnTo>
                    <a:cubicBezTo>
                      <a:pt x="138173" y="316693"/>
                      <a:pt x="120466" y="321075"/>
                      <a:pt x="102559" y="320608"/>
                    </a:cubicBezTo>
                    <a:cubicBezTo>
                      <a:pt x="60650" y="320608"/>
                      <a:pt x="31027" y="302320"/>
                      <a:pt x="31027" y="247742"/>
                    </a:cubicBezTo>
                    <a:lnTo>
                      <a:pt x="31027" y="116963"/>
                    </a:lnTo>
                    <a:lnTo>
                      <a:pt x="-501" y="116963"/>
                    </a:lnTo>
                    <a:lnTo>
                      <a:pt x="-501" y="68100"/>
                    </a:lnTo>
                    <a:lnTo>
                      <a:pt x="31027" y="68100"/>
                    </a:lnTo>
                    <a:lnTo>
                      <a:pt x="31027" y="-99"/>
                    </a:lnTo>
                    <a:lnTo>
                      <a:pt x="88177" y="-99"/>
                    </a:lnTo>
                    <a:lnTo>
                      <a:pt x="88177" y="68100"/>
                    </a:lnTo>
                    <a:lnTo>
                      <a:pt x="154852" y="68100"/>
                    </a:lnTo>
                    <a:lnTo>
                      <a:pt x="154852" y="116963"/>
                    </a:lnTo>
                    <a:lnTo>
                      <a:pt x="88177" y="116963"/>
                    </a:lnTo>
                    <a:close/>
                  </a:path>
                </a:pathLst>
              </a:custGeom>
              <a:solidFill>
                <a:srgbClr val="004B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40" name="Google Shape;440;p10"/>
            <p:cNvGrpSpPr/>
            <p:nvPr/>
          </p:nvGrpSpPr>
          <p:grpSpPr>
            <a:xfrm>
              <a:off x="678381" y="1253015"/>
              <a:ext cx="1056350" cy="326744"/>
              <a:chOff x="4771997" y="3308982"/>
              <a:chExt cx="1056350" cy="326744"/>
            </a:xfrm>
          </p:grpSpPr>
          <p:sp>
            <p:nvSpPr>
              <p:cNvPr id="441" name="Google Shape;441;p10"/>
              <p:cNvSpPr/>
              <p:nvPr/>
            </p:nvSpPr>
            <p:spPr>
              <a:xfrm>
                <a:off x="4771997" y="3318118"/>
                <a:ext cx="173690" cy="232046"/>
              </a:xfrm>
              <a:custGeom>
                <a:avLst/>
                <a:gdLst/>
                <a:ahLst/>
                <a:cxnLst/>
                <a:rect l="l" t="t" r="r" b="b"/>
                <a:pathLst>
                  <a:path w="173690" h="232046" extrusionOk="0">
                    <a:moveTo>
                      <a:pt x="30006" y="188221"/>
                    </a:moveTo>
                    <a:cubicBezTo>
                      <a:pt x="29996" y="179467"/>
                      <a:pt x="30759" y="170733"/>
                      <a:pt x="32292" y="162122"/>
                    </a:cubicBezTo>
                    <a:cubicBezTo>
                      <a:pt x="33816" y="153550"/>
                      <a:pt x="35531" y="145453"/>
                      <a:pt x="37340" y="137643"/>
                    </a:cubicBezTo>
                    <a:cubicBezTo>
                      <a:pt x="39150" y="129832"/>
                      <a:pt x="40865" y="122784"/>
                      <a:pt x="42389" y="116212"/>
                    </a:cubicBezTo>
                    <a:cubicBezTo>
                      <a:pt x="43789" y="110601"/>
                      <a:pt x="44560" y="104848"/>
                      <a:pt x="44675" y="99067"/>
                    </a:cubicBezTo>
                    <a:cubicBezTo>
                      <a:pt x="44675" y="97543"/>
                      <a:pt x="44198" y="96590"/>
                      <a:pt x="43246" y="96209"/>
                    </a:cubicBezTo>
                    <a:cubicBezTo>
                      <a:pt x="42027" y="95780"/>
                      <a:pt x="40731" y="95590"/>
                      <a:pt x="39436" y="95638"/>
                    </a:cubicBezTo>
                    <a:cubicBezTo>
                      <a:pt x="38045" y="95514"/>
                      <a:pt x="36636" y="95514"/>
                      <a:pt x="35245" y="95638"/>
                    </a:cubicBezTo>
                    <a:lnTo>
                      <a:pt x="30482" y="96590"/>
                    </a:lnTo>
                    <a:lnTo>
                      <a:pt x="25815" y="97543"/>
                    </a:lnTo>
                    <a:cubicBezTo>
                      <a:pt x="24453" y="97657"/>
                      <a:pt x="23081" y="97657"/>
                      <a:pt x="21719" y="97543"/>
                    </a:cubicBezTo>
                    <a:lnTo>
                      <a:pt x="12194" y="97543"/>
                    </a:lnTo>
                    <a:cubicBezTo>
                      <a:pt x="9823" y="97524"/>
                      <a:pt x="7470" y="97104"/>
                      <a:pt x="5241" y="96304"/>
                    </a:cubicBezTo>
                    <a:cubicBezTo>
                      <a:pt x="3393" y="95647"/>
                      <a:pt x="1869" y="94323"/>
                      <a:pt x="955" y="92590"/>
                    </a:cubicBezTo>
                    <a:cubicBezTo>
                      <a:pt x="-141" y="90075"/>
                      <a:pt x="-626" y="87332"/>
                      <a:pt x="-474" y="84589"/>
                    </a:cubicBezTo>
                    <a:cubicBezTo>
                      <a:pt x="-455" y="83198"/>
                      <a:pt x="88" y="81874"/>
                      <a:pt x="1050" y="80874"/>
                    </a:cubicBezTo>
                    <a:cubicBezTo>
                      <a:pt x="2155" y="79845"/>
                      <a:pt x="3450" y="79035"/>
                      <a:pt x="4860" y="78493"/>
                    </a:cubicBezTo>
                    <a:cubicBezTo>
                      <a:pt x="6479" y="77807"/>
                      <a:pt x="8175" y="77321"/>
                      <a:pt x="9908" y="77064"/>
                    </a:cubicBezTo>
                    <a:cubicBezTo>
                      <a:pt x="11813" y="77064"/>
                      <a:pt x="13528" y="77064"/>
                      <a:pt x="15242" y="77064"/>
                    </a:cubicBezTo>
                    <a:cubicBezTo>
                      <a:pt x="17176" y="77169"/>
                      <a:pt x="19119" y="77169"/>
                      <a:pt x="21053" y="77064"/>
                    </a:cubicBezTo>
                    <a:lnTo>
                      <a:pt x="29244" y="76111"/>
                    </a:lnTo>
                    <a:lnTo>
                      <a:pt x="37531" y="75064"/>
                    </a:lnTo>
                    <a:lnTo>
                      <a:pt x="43436" y="74492"/>
                    </a:lnTo>
                    <a:cubicBezTo>
                      <a:pt x="45341" y="74263"/>
                      <a:pt x="47075" y="73311"/>
                      <a:pt x="48294" y="71825"/>
                    </a:cubicBezTo>
                    <a:cubicBezTo>
                      <a:pt x="49942" y="70120"/>
                      <a:pt x="51352" y="68196"/>
                      <a:pt x="52485" y="66110"/>
                    </a:cubicBezTo>
                    <a:cubicBezTo>
                      <a:pt x="53619" y="63900"/>
                      <a:pt x="54571" y="61605"/>
                      <a:pt x="55343" y="59252"/>
                    </a:cubicBezTo>
                    <a:cubicBezTo>
                      <a:pt x="56076" y="57366"/>
                      <a:pt x="56647" y="55423"/>
                      <a:pt x="57057" y="53442"/>
                    </a:cubicBezTo>
                    <a:cubicBezTo>
                      <a:pt x="57533" y="50584"/>
                      <a:pt x="58200" y="46965"/>
                      <a:pt x="59057" y="42679"/>
                    </a:cubicBezTo>
                    <a:cubicBezTo>
                      <a:pt x="59915" y="38392"/>
                      <a:pt x="60677" y="34106"/>
                      <a:pt x="61629" y="29725"/>
                    </a:cubicBezTo>
                    <a:cubicBezTo>
                      <a:pt x="62582" y="25343"/>
                      <a:pt x="63629" y="21152"/>
                      <a:pt x="64772" y="17247"/>
                    </a:cubicBezTo>
                    <a:cubicBezTo>
                      <a:pt x="65563" y="13970"/>
                      <a:pt x="66677" y="10779"/>
                      <a:pt x="68106" y="7722"/>
                    </a:cubicBezTo>
                    <a:cubicBezTo>
                      <a:pt x="69163" y="5483"/>
                      <a:pt x="70687" y="3502"/>
                      <a:pt x="72583" y="1912"/>
                    </a:cubicBezTo>
                    <a:cubicBezTo>
                      <a:pt x="74374" y="521"/>
                      <a:pt x="76602" y="-193"/>
                      <a:pt x="78869" y="-89"/>
                    </a:cubicBezTo>
                    <a:cubicBezTo>
                      <a:pt x="86394" y="-89"/>
                      <a:pt x="90109" y="4007"/>
                      <a:pt x="90109" y="12103"/>
                    </a:cubicBezTo>
                    <a:cubicBezTo>
                      <a:pt x="89947" y="18028"/>
                      <a:pt x="88823" y="23876"/>
                      <a:pt x="86775" y="29439"/>
                    </a:cubicBezTo>
                    <a:cubicBezTo>
                      <a:pt x="86203" y="31534"/>
                      <a:pt x="85442" y="34011"/>
                      <a:pt x="84584" y="36964"/>
                    </a:cubicBezTo>
                    <a:cubicBezTo>
                      <a:pt x="83727" y="39916"/>
                      <a:pt x="82965" y="42964"/>
                      <a:pt x="82203" y="46489"/>
                    </a:cubicBezTo>
                    <a:cubicBezTo>
                      <a:pt x="81441" y="50013"/>
                      <a:pt x="80870" y="52489"/>
                      <a:pt x="80298" y="55252"/>
                    </a:cubicBezTo>
                    <a:cubicBezTo>
                      <a:pt x="79870" y="57452"/>
                      <a:pt x="79612" y="59681"/>
                      <a:pt x="79536" y="61919"/>
                    </a:cubicBezTo>
                    <a:cubicBezTo>
                      <a:pt x="79536" y="65634"/>
                      <a:pt x="81441" y="67444"/>
                      <a:pt x="85251" y="67444"/>
                    </a:cubicBezTo>
                    <a:lnTo>
                      <a:pt x="97157" y="67444"/>
                    </a:lnTo>
                    <a:lnTo>
                      <a:pt x="106682" y="66777"/>
                    </a:lnTo>
                    <a:cubicBezTo>
                      <a:pt x="110016" y="66777"/>
                      <a:pt x="113540" y="66015"/>
                      <a:pt x="117350" y="65348"/>
                    </a:cubicBezTo>
                    <a:cubicBezTo>
                      <a:pt x="121160" y="64681"/>
                      <a:pt x="126018" y="63824"/>
                      <a:pt x="131543" y="62681"/>
                    </a:cubicBezTo>
                    <a:lnTo>
                      <a:pt x="141925" y="60395"/>
                    </a:lnTo>
                    <a:lnTo>
                      <a:pt x="148211" y="58681"/>
                    </a:lnTo>
                    <a:lnTo>
                      <a:pt x="153831" y="57061"/>
                    </a:lnTo>
                    <a:lnTo>
                      <a:pt x="162023" y="54775"/>
                    </a:lnTo>
                    <a:cubicBezTo>
                      <a:pt x="162023" y="54775"/>
                      <a:pt x="162023" y="55252"/>
                      <a:pt x="162975" y="55728"/>
                    </a:cubicBezTo>
                    <a:cubicBezTo>
                      <a:pt x="163766" y="56261"/>
                      <a:pt x="164528" y="56833"/>
                      <a:pt x="165261" y="57442"/>
                    </a:cubicBezTo>
                    <a:lnTo>
                      <a:pt x="167357" y="59252"/>
                    </a:lnTo>
                    <a:cubicBezTo>
                      <a:pt x="168023" y="59824"/>
                      <a:pt x="168309" y="60300"/>
                      <a:pt x="168309" y="60586"/>
                    </a:cubicBezTo>
                    <a:cubicBezTo>
                      <a:pt x="168337" y="62271"/>
                      <a:pt x="167947" y="63948"/>
                      <a:pt x="167166" y="65443"/>
                    </a:cubicBezTo>
                    <a:cubicBezTo>
                      <a:pt x="166451" y="66882"/>
                      <a:pt x="165528" y="68196"/>
                      <a:pt x="164404" y="69349"/>
                    </a:cubicBezTo>
                    <a:cubicBezTo>
                      <a:pt x="163318" y="70539"/>
                      <a:pt x="162070" y="71568"/>
                      <a:pt x="160689" y="72397"/>
                    </a:cubicBezTo>
                    <a:lnTo>
                      <a:pt x="156593" y="74873"/>
                    </a:lnTo>
                    <a:cubicBezTo>
                      <a:pt x="149393" y="77950"/>
                      <a:pt x="141887" y="80283"/>
                      <a:pt x="134210" y="81826"/>
                    </a:cubicBezTo>
                    <a:cubicBezTo>
                      <a:pt x="126018" y="83541"/>
                      <a:pt x="117922" y="84970"/>
                      <a:pt x="110016" y="86208"/>
                    </a:cubicBezTo>
                    <a:lnTo>
                      <a:pt x="95824" y="88494"/>
                    </a:lnTo>
                    <a:cubicBezTo>
                      <a:pt x="91537" y="89065"/>
                      <a:pt x="87918" y="89827"/>
                      <a:pt x="84775" y="90494"/>
                    </a:cubicBezTo>
                    <a:cubicBezTo>
                      <a:pt x="82117" y="91123"/>
                      <a:pt x="79498" y="91951"/>
                      <a:pt x="76964" y="92971"/>
                    </a:cubicBezTo>
                    <a:cubicBezTo>
                      <a:pt x="75097" y="93666"/>
                      <a:pt x="73497" y="94933"/>
                      <a:pt x="72392" y="96590"/>
                    </a:cubicBezTo>
                    <a:cubicBezTo>
                      <a:pt x="71821" y="98114"/>
                      <a:pt x="71059" y="100876"/>
                      <a:pt x="70011" y="104782"/>
                    </a:cubicBezTo>
                    <a:cubicBezTo>
                      <a:pt x="68963" y="108687"/>
                      <a:pt x="67916" y="113068"/>
                      <a:pt x="66677" y="117831"/>
                    </a:cubicBezTo>
                    <a:cubicBezTo>
                      <a:pt x="65439" y="122593"/>
                      <a:pt x="64296" y="127356"/>
                      <a:pt x="63153" y="132690"/>
                    </a:cubicBezTo>
                    <a:cubicBezTo>
                      <a:pt x="62010" y="138024"/>
                      <a:pt x="61058" y="142215"/>
                      <a:pt x="60295" y="146311"/>
                    </a:cubicBezTo>
                    <a:cubicBezTo>
                      <a:pt x="60295" y="148216"/>
                      <a:pt x="59438" y="150883"/>
                      <a:pt x="58962" y="154312"/>
                    </a:cubicBezTo>
                    <a:cubicBezTo>
                      <a:pt x="58486" y="157741"/>
                      <a:pt x="58010" y="161265"/>
                      <a:pt x="57533" y="164980"/>
                    </a:cubicBezTo>
                    <a:cubicBezTo>
                      <a:pt x="57057" y="168694"/>
                      <a:pt x="56676" y="172123"/>
                      <a:pt x="56390" y="175362"/>
                    </a:cubicBezTo>
                    <a:cubicBezTo>
                      <a:pt x="56105" y="178600"/>
                      <a:pt x="56390" y="181077"/>
                      <a:pt x="56390" y="182696"/>
                    </a:cubicBezTo>
                    <a:cubicBezTo>
                      <a:pt x="55962" y="189726"/>
                      <a:pt x="57800" y="196698"/>
                      <a:pt x="61629" y="202603"/>
                    </a:cubicBezTo>
                    <a:cubicBezTo>
                      <a:pt x="65972" y="207128"/>
                      <a:pt x="72164" y="209376"/>
                      <a:pt x="78393" y="208699"/>
                    </a:cubicBezTo>
                    <a:cubicBezTo>
                      <a:pt x="83594" y="208366"/>
                      <a:pt x="88775" y="207766"/>
                      <a:pt x="93919" y="206890"/>
                    </a:cubicBezTo>
                    <a:cubicBezTo>
                      <a:pt x="99043" y="205870"/>
                      <a:pt x="104054" y="204337"/>
                      <a:pt x="108873" y="202317"/>
                    </a:cubicBezTo>
                    <a:cubicBezTo>
                      <a:pt x="114598" y="199908"/>
                      <a:pt x="120141" y="197079"/>
                      <a:pt x="125446" y="193840"/>
                    </a:cubicBezTo>
                    <a:cubicBezTo>
                      <a:pt x="131352" y="190316"/>
                      <a:pt x="138210" y="185839"/>
                      <a:pt x="145925" y="180315"/>
                    </a:cubicBezTo>
                    <a:cubicBezTo>
                      <a:pt x="148211" y="178600"/>
                      <a:pt x="150497" y="176886"/>
                      <a:pt x="152593" y="174981"/>
                    </a:cubicBezTo>
                    <a:cubicBezTo>
                      <a:pt x="154688" y="173076"/>
                      <a:pt x="156784" y="171457"/>
                      <a:pt x="158689" y="170028"/>
                    </a:cubicBezTo>
                    <a:cubicBezTo>
                      <a:pt x="160394" y="168637"/>
                      <a:pt x="162203" y="167399"/>
                      <a:pt x="164118" y="166313"/>
                    </a:cubicBezTo>
                    <a:cubicBezTo>
                      <a:pt x="165528" y="165361"/>
                      <a:pt x="167185" y="164837"/>
                      <a:pt x="168880" y="164789"/>
                    </a:cubicBezTo>
                    <a:cubicBezTo>
                      <a:pt x="170786" y="164789"/>
                      <a:pt x="171928" y="164789"/>
                      <a:pt x="172405" y="165837"/>
                    </a:cubicBezTo>
                    <a:cubicBezTo>
                      <a:pt x="173005" y="166980"/>
                      <a:pt x="173271" y="168266"/>
                      <a:pt x="173167" y="169552"/>
                    </a:cubicBezTo>
                    <a:cubicBezTo>
                      <a:pt x="173014" y="171323"/>
                      <a:pt x="172500" y="173038"/>
                      <a:pt x="171643" y="174600"/>
                    </a:cubicBezTo>
                    <a:cubicBezTo>
                      <a:pt x="170452" y="176867"/>
                      <a:pt x="169080" y="179029"/>
                      <a:pt x="167547" y="181077"/>
                    </a:cubicBezTo>
                    <a:cubicBezTo>
                      <a:pt x="165585" y="183630"/>
                      <a:pt x="163451" y="186049"/>
                      <a:pt x="161165" y="188316"/>
                    </a:cubicBezTo>
                    <a:cubicBezTo>
                      <a:pt x="158660" y="190840"/>
                      <a:pt x="155984" y="193193"/>
                      <a:pt x="153165" y="195364"/>
                    </a:cubicBezTo>
                    <a:cubicBezTo>
                      <a:pt x="146973" y="200317"/>
                      <a:pt x="140496" y="204889"/>
                      <a:pt x="134115" y="209461"/>
                    </a:cubicBezTo>
                    <a:cubicBezTo>
                      <a:pt x="127590" y="213786"/>
                      <a:pt x="120779" y="217672"/>
                      <a:pt x="113731" y="221082"/>
                    </a:cubicBezTo>
                    <a:cubicBezTo>
                      <a:pt x="107082" y="224320"/>
                      <a:pt x="100167" y="226968"/>
                      <a:pt x="93061" y="228988"/>
                    </a:cubicBezTo>
                    <a:cubicBezTo>
                      <a:pt x="86470" y="230931"/>
                      <a:pt x="79641" y="231931"/>
                      <a:pt x="72773" y="231940"/>
                    </a:cubicBezTo>
                    <a:cubicBezTo>
                      <a:pt x="66239" y="232055"/>
                      <a:pt x="59762" y="230816"/>
                      <a:pt x="53723" y="228321"/>
                    </a:cubicBezTo>
                    <a:cubicBezTo>
                      <a:pt x="48685" y="226178"/>
                      <a:pt x="44189" y="222920"/>
                      <a:pt x="40579" y="218796"/>
                    </a:cubicBezTo>
                    <a:cubicBezTo>
                      <a:pt x="37159" y="214729"/>
                      <a:pt x="34626" y="209995"/>
                      <a:pt x="33149" y="204889"/>
                    </a:cubicBezTo>
                    <a:cubicBezTo>
                      <a:pt x="31225" y="199536"/>
                      <a:pt x="30168" y="193907"/>
                      <a:pt x="30006" y="188221"/>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2" name="Google Shape;442;p10"/>
              <p:cNvSpPr/>
              <p:nvPr/>
            </p:nvSpPr>
            <p:spPr>
              <a:xfrm>
                <a:off x="4921543" y="3370420"/>
                <a:ext cx="196905" cy="175603"/>
              </a:xfrm>
              <a:custGeom>
                <a:avLst/>
                <a:gdLst/>
                <a:ahLst/>
                <a:cxnLst/>
                <a:rect l="l" t="t" r="r" b="b"/>
                <a:pathLst>
                  <a:path w="196905" h="175603" extrusionOk="0">
                    <a:moveTo>
                      <a:pt x="196405" y="61337"/>
                    </a:moveTo>
                    <a:cubicBezTo>
                      <a:pt x="195900" y="64376"/>
                      <a:pt x="194728" y="67272"/>
                      <a:pt x="192976" y="69815"/>
                    </a:cubicBezTo>
                    <a:cubicBezTo>
                      <a:pt x="188127" y="77378"/>
                      <a:pt x="182850" y="84664"/>
                      <a:pt x="177164" y="91627"/>
                    </a:cubicBezTo>
                    <a:cubicBezTo>
                      <a:pt x="170973" y="99437"/>
                      <a:pt x="163924" y="107248"/>
                      <a:pt x="156304" y="115154"/>
                    </a:cubicBezTo>
                    <a:cubicBezTo>
                      <a:pt x="148684" y="123059"/>
                      <a:pt x="140493" y="130584"/>
                      <a:pt x="131920" y="137823"/>
                    </a:cubicBezTo>
                    <a:cubicBezTo>
                      <a:pt x="123681" y="144815"/>
                      <a:pt x="114918" y="151187"/>
                      <a:pt x="105727" y="156873"/>
                    </a:cubicBezTo>
                    <a:cubicBezTo>
                      <a:pt x="97411" y="162169"/>
                      <a:pt x="88610" y="166665"/>
                      <a:pt x="79437" y="170303"/>
                    </a:cubicBezTo>
                    <a:cubicBezTo>
                      <a:pt x="71561" y="173494"/>
                      <a:pt x="63169" y="175199"/>
                      <a:pt x="54673" y="175352"/>
                    </a:cubicBezTo>
                    <a:lnTo>
                      <a:pt x="53625" y="175352"/>
                    </a:lnTo>
                    <a:cubicBezTo>
                      <a:pt x="38452" y="176533"/>
                      <a:pt x="23554" y="170827"/>
                      <a:pt x="13049" y="159826"/>
                    </a:cubicBezTo>
                    <a:cubicBezTo>
                      <a:pt x="3447" y="147529"/>
                      <a:pt x="-1334" y="132156"/>
                      <a:pt x="-382" y="116582"/>
                    </a:cubicBezTo>
                    <a:cubicBezTo>
                      <a:pt x="-344" y="108743"/>
                      <a:pt x="228" y="100914"/>
                      <a:pt x="1333" y="93151"/>
                    </a:cubicBezTo>
                    <a:cubicBezTo>
                      <a:pt x="2581" y="84626"/>
                      <a:pt x="4628" y="76244"/>
                      <a:pt x="7429" y="68100"/>
                    </a:cubicBezTo>
                    <a:cubicBezTo>
                      <a:pt x="10505" y="59204"/>
                      <a:pt x="14496" y="50650"/>
                      <a:pt x="19335" y="42573"/>
                    </a:cubicBezTo>
                    <a:cubicBezTo>
                      <a:pt x="24659" y="33639"/>
                      <a:pt x="31060" y="25381"/>
                      <a:pt x="38385" y="17999"/>
                    </a:cubicBezTo>
                    <a:cubicBezTo>
                      <a:pt x="43719" y="12522"/>
                      <a:pt x="49929" y="7988"/>
                      <a:pt x="56768" y="4568"/>
                    </a:cubicBezTo>
                    <a:cubicBezTo>
                      <a:pt x="62397" y="1644"/>
                      <a:pt x="68617" y="44"/>
                      <a:pt x="74961" y="-99"/>
                    </a:cubicBezTo>
                    <a:cubicBezTo>
                      <a:pt x="76104" y="-61"/>
                      <a:pt x="77228" y="158"/>
                      <a:pt x="78295" y="568"/>
                    </a:cubicBezTo>
                    <a:cubicBezTo>
                      <a:pt x="79733" y="997"/>
                      <a:pt x="81133" y="1539"/>
                      <a:pt x="82486" y="2187"/>
                    </a:cubicBezTo>
                    <a:cubicBezTo>
                      <a:pt x="85353" y="3616"/>
                      <a:pt x="87906" y="5588"/>
                      <a:pt x="90011" y="7997"/>
                    </a:cubicBezTo>
                    <a:cubicBezTo>
                      <a:pt x="92677" y="11293"/>
                      <a:pt x="94859" y="14951"/>
                      <a:pt x="96488" y="18856"/>
                    </a:cubicBezTo>
                    <a:cubicBezTo>
                      <a:pt x="97974" y="22780"/>
                      <a:pt x="98678" y="26952"/>
                      <a:pt x="98583" y="31143"/>
                    </a:cubicBezTo>
                    <a:cubicBezTo>
                      <a:pt x="98650" y="36801"/>
                      <a:pt x="97783" y="42430"/>
                      <a:pt x="96011" y="47812"/>
                    </a:cubicBezTo>
                    <a:cubicBezTo>
                      <a:pt x="94278" y="53013"/>
                      <a:pt x="91839" y="57947"/>
                      <a:pt x="88772" y="62480"/>
                    </a:cubicBezTo>
                    <a:cubicBezTo>
                      <a:pt x="85334" y="67605"/>
                      <a:pt x="81409" y="72386"/>
                      <a:pt x="77056" y="76768"/>
                    </a:cubicBezTo>
                    <a:cubicBezTo>
                      <a:pt x="72389" y="81626"/>
                      <a:pt x="67531" y="86293"/>
                      <a:pt x="61054" y="92389"/>
                    </a:cubicBezTo>
                    <a:cubicBezTo>
                      <a:pt x="59025" y="94294"/>
                      <a:pt x="56644" y="96389"/>
                      <a:pt x="53911" y="98675"/>
                    </a:cubicBezTo>
                    <a:lnTo>
                      <a:pt x="45052" y="106010"/>
                    </a:lnTo>
                    <a:lnTo>
                      <a:pt x="35527" y="113915"/>
                    </a:lnTo>
                    <a:lnTo>
                      <a:pt x="26002" y="122012"/>
                    </a:lnTo>
                    <a:cubicBezTo>
                      <a:pt x="26888" y="141062"/>
                      <a:pt x="37404" y="150587"/>
                      <a:pt x="57530" y="150587"/>
                    </a:cubicBezTo>
                    <a:cubicBezTo>
                      <a:pt x="69970" y="150291"/>
                      <a:pt x="82200" y="147272"/>
                      <a:pt x="93344" y="141728"/>
                    </a:cubicBezTo>
                    <a:cubicBezTo>
                      <a:pt x="99173" y="138938"/>
                      <a:pt x="104746" y="135661"/>
                      <a:pt x="110013" y="131918"/>
                    </a:cubicBezTo>
                    <a:cubicBezTo>
                      <a:pt x="115347" y="128108"/>
                      <a:pt x="120681" y="124107"/>
                      <a:pt x="125824" y="120107"/>
                    </a:cubicBezTo>
                    <a:cubicBezTo>
                      <a:pt x="128396" y="118106"/>
                      <a:pt x="131158" y="115725"/>
                      <a:pt x="134206" y="112963"/>
                    </a:cubicBezTo>
                    <a:cubicBezTo>
                      <a:pt x="137254" y="110201"/>
                      <a:pt x="140398" y="107343"/>
                      <a:pt x="143731" y="104295"/>
                    </a:cubicBezTo>
                    <a:lnTo>
                      <a:pt x="153256" y="94770"/>
                    </a:lnTo>
                    <a:lnTo>
                      <a:pt x="162781" y="86007"/>
                    </a:lnTo>
                    <a:lnTo>
                      <a:pt x="168592" y="80292"/>
                    </a:lnTo>
                    <a:lnTo>
                      <a:pt x="175164" y="73815"/>
                    </a:lnTo>
                    <a:lnTo>
                      <a:pt x="183641" y="65243"/>
                    </a:lnTo>
                    <a:cubicBezTo>
                      <a:pt x="186670" y="61966"/>
                      <a:pt x="190566" y="59623"/>
                      <a:pt x="194880" y="58480"/>
                    </a:cubicBezTo>
                    <a:cubicBezTo>
                      <a:pt x="195833" y="58385"/>
                      <a:pt x="196405" y="59337"/>
                      <a:pt x="196405" y="61337"/>
                    </a:cubicBezTo>
                    <a:close/>
                    <a:moveTo>
                      <a:pt x="74485" y="37620"/>
                    </a:moveTo>
                    <a:cubicBezTo>
                      <a:pt x="74533" y="34667"/>
                      <a:pt x="73666" y="31772"/>
                      <a:pt x="72008" y="29333"/>
                    </a:cubicBezTo>
                    <a:cubicBezTo>
                      <a:pt x="70675" y="27171"/>
                      <a:pt x="68350" y="25809"/>
                      <a:pt x="65817" y="25714"/>
                    </a:cubicBezTo>
                    <a:cubicBezTo>
                      <a:pt x="63350" y="25924"/>
                      <a:pt x="60969" y="26705"/>
                      <a:pt x="58864" y="28000"/>
                    </a:cubicBezTo>
                    <a:cubicBezTo>
                      <a:pt x="55425" y="30038"/>
                      <a:pt x="52415" y="32724"/>
                      <a:pt x="50006" y="35906"/>
                    </a:cubicBezTo>
                    <a:cubicBezTo>
                      <a:pt x="43081" y="44526"/>
                      <a:pt x="37518" y="54165"/>
                      <a:pt x="33527" y="64481"/>
                    </a:cubicBezTo>
                    <a:cubicBezTo>
                      <a:pt x="28774" y="76301"/>
                      <a:pt x="25564" y="88693"/>
                      <a:pt x="24002" y="101342"/>
                    </a:cubicBezTo>
                    <a:cubicBezTo>
                      <a:pt x="30670" y="96009"/>
                      <a:pt x="36290" y="91151"/>
                      <a:pt x="40861" y="86960"/>
                    </a:cubicBezTo>
                    <a:cubicBezTo>
                      <a:pt x="45433" y="82769"/>
                      <a:pt x="49624" y="78768"/>
                      <a:pt x="53244" y="75053"/>
                    </a:cubicBezTo>
                    <a:cubicBezTo>
                      <a:pt x="56863" y="71339"/>
                      <a:pt x="58292" y="69815"/>
                      <a:pt x="60769" y="66957"/>
                    </a:cubicBezTo>
                    <a:cubicBezTo>
                      <a:pt x="63283" y="63957"/>
                      <a:pt x="65579" y="60766"/>
                      <a:pt x="67627" y="57432"/>
                    </a:cubicBezTo>
                    <a:cubicBezTo>
                      <a:pt x="69646" y="54460"/>
                      <a:pt x="71313" y="51270"/>
                      <a:pt x="72580" y="47907"/>
                    </a:cubicBezTo>
                    <a:cubicBezTo>
                      <a:pt x="73875" y="44631"/>
                      <a:pt x="74523" y="41144"/>
                      <a:pt x="74485" y="37620"/>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 name="Google Shape;443;p10"/>
              <p:cNvSpPr/>
              <p:nvPr/>
            </p:nvSpPr>
            <p:spPr>
              <a:xfrm>
                <a:off x="5093017" y="3391185"/>
                <a:ext cx="140266" cy="165068"/>
              </a:xfrm>
              <a:custGeom>
                <a:avLst/>
                <a:gdLst/>
                <a:ahLst/>
                <a:cxnLst/>
                <a:rect l="l" t="t" r="r" b="b"/>
                <a:pathLst>
                  <a:path w="140266" h="165068" extrusionOk="0">
                    <a:moveTo>
                      <a:pt x="138564" y="33048"/>
                    </a:moveTo>
                    <a:cubicBezTo>
                      <a:pt x="137640" y="34915"/>
                      <a:pt x="136345" y="36563"/>
                      <a:pt x="134753" y="37906"/>
                    </a:cubicBezTo>
                    <a:cubicBezTo>
                      <a:pt x="133344" y="39154"/>
                      <a:pt x="131687" y="40087"/>
                      <a:pt x="129896" y="40668"/>
                    </a:cubicBezTo>
                    <a:cubicBezTo>
                      <a:pt x="128200" y="41221"/>
                      <a:pt x="126438" y="41516"/>
                      <a:pt x="124657" y="41525"/>
                    </a:cubicBezTo>
                    <a:cubicBezTo>
                      <a:pt x="122857" y="41506"/>
                      <a:pt x="121057" y="41249"/>
                      <a:pt x="119323" y="40763"/>
                    </a:cubicBezTo>
                    <a:cubicBezTo>
                      <a:pt x="117295" y="40249"/>
                      <a:pt x="115218" y="39935"/>
                      <a:pt x="113132" y="39811"/>
                    </a:cubicBezTo>
                    <a:cubicBezTo>
                      <a:pt x="108007" y="40040"/>
                      <a:pt x="102978" y="41202"/>
                      <a:pt x="98273" y="43240"/>
                    </a:cubicBezTo>
                    <a:cubicBezTo>
                      <a:pt x="92168" y="45678"/>
                      <a:pt x="86281" y="48612"/>
                      <a:pt x="80651" y="52003"/>
                    </a:cubicBezTo>
                    <a:cubicBezTo>
                      <a:pt x="74556" y="55670"/>
                      <a:pt x="68679" y="59680"/>
                      <a:pt x="63030" y="64004"/>
                    </a:cubicBezTo>
                    <a:cubicBezTo>
                      <a:pt x="57896" y="68005"/>
                      <a:pt x="53086" y="72396"/>
                      <a:pt x="48648" y="77149"/>
                    </a:cubicBezTo>
                    <a:cubicBezTo>
                      <a:pt x="46552" y="79625"/>
                      <a:pt x="44266" y="82292"/>
                      <a:pt x="41885" y="85245"/>
                    </a:cubicBezTo>
                    <a:cubicBezTo>
                      <a:pt x="39503" y="88198"/>
                      <a:pt x="37217" y="91341"/>
                      <a:pt x="35027" y="94770"/>
                    </a:cubicBezTo>
                    <a:cubicBezTo>
                      <a:pt x="32893" y="97847"/>
                      <a:pt x="30931" y="101019"/>
                      <a:pt x="29121" y="104295"/>
                    </a:cubicBezTo>
                    <a:cubicBezTo>
                      <a:pt x="27464" y="107286"/>
                      <a:pt x="26206" y="110496"/>
                      <a:pt x="25407" y="113820"/>
                    </a:cubicBezTo>
                    <a:cubicBezTo>
                      <a:pt x="25092" y="115906"/>
                      <a:pt x="25092" y="118021"/>
                      <a:pt x="25407" y="120107"/>
                    </a:cubicBezTo>
                    <a:cubicBezTo>
                      <a:pt x="25407" y="122583"/>
                      <a:pt x="25407" y="125250"/>
                      <a:pt x="25978" y="128203"/>
                    </a:cubicBezTo>
                    <a:cubicBezTo>
                      <a:pt x="26549" y="131156"/>
                      <a:pt x="26645" y="134109"/>
                      <a:pt x="27026" y="137156"/>
                    </a:cubicBezTo>
                    <a:cubicBezTo>
                      <a:pt x="27397" y="140128"/>
                      <a:pt x="27588" y="143119"/>
                      <a:pt x="27597" y="146110"/>
                    </a:cubicBezTo>
                    <a:cubicBezTo>
                      <a:pt x="27597" y="147825"/>
                      <a:pt x="27597" y="149444"/>
                      <a:pt x="27597" y="150968"/>
                    </a:cubicBezTo>
                    <a:cubicBezTo>
                      <a:pt x="27597" y="152444"/>
                      <a:pt x="27407" y="153921"/>
                      <a:pt x="27026" y="155349"/>
                    </a:cubicBezTo>
                    <a:cubicBezTo>
                      <a:pt x="26740" y="156502"/>
                      <a:pt x="26140" y="157550"/>
                      <a:pt x="25311" y="158397"/>
                    </a:cubicBezTo>
                    <a:cubicBezTo>
                      <a:pt x="24292" y="159607"/>
                      <a:pt x="23111" y="160674"/>
                      <a:pt x="21787" y="161540"/>
                    </a:cubicBezTo>
                    <a:cubicBezTo>
                      <a:pt x="20387" y="162503"/>
                      <a:pt x="18891" y="163303"/>
                      <a:pt x="17311" y="163922"/>
                    </a:cubicBezTo>
                    <a:cubicBezTo>
                      <a:pt x="15853" y="164608"/>
                      <a:pt x="14253" y="164969"/>
                      <a:pt x="12643" y="164969"/>
                    </a:cubicBezTo>
                    <a:cubicBezTo>
                      <a:pt x="10071" y="164808"/>
                      <a:pt x="7747" y="163379"/>
                      <a:pt x="6452" y="161159"/>
                    </a:cubicBezTo>
                    <a:cubicBezTo>
                      <a:pt x="4528" y="158254"/>
                      <a:pt x="3147" y="155025"/>
                      <a:pt x="2356" y="151634"/>
                    </a:cubicBezTo>
                    <a:cubicBezTo>
                      <a:pt x="1194" y="146691"/>
                      <a:pt x="460" y="141652"/>
                      <a:pt x="165" y="136585"/>
                    </a:cubicBezTo>
                    <a:cubicBezTo>
                      <a:pt x="165" y="130870"/>
                      <a:pt x="-501" y="124584"/>
                      <a:pt x="-501" y="117535"/>
                    </a:cubicBezTo>
                    <a:cubicBezTo>
                      <a:pt x="-501" y="115535"/>
                      <a:pt x="-501" y="112582"/>
                      <a:pt x="-501" y="108677"/>
                    </a:cubicBezTo>
                    <a:cubicBezTo>
                      <a:pt x="-501" y="104771"/>
                      <a:pt x="-501" y="100771"/>
                      <a:pt x="-501" y="96770"/>
                    </a:cubicBezTo>
                    <a:cubicBezTo>
                      <a:pt x="-501" y="92770"/>
                      <a:pt x="-501" y="89055"/>
                      <a:pt x="-25" y="85721"/>
                    </a:cubicBezTo>
                    <a:cubicBezTo>
                      <a:pt x="451" y="82388"/>
                      <a:pt x="-25" y="80483"/>
                      <a:pt x="-25" y="79721"/>
                    </a:cubicBezTo>
                    <a:cubicBezTo>
                      <a:pt x="-25" y="78959"/>
                      <a:pt x="-25" y="75530"/>
                      <a:pt x="-25" y="72482"/>
                    </a:cubicBezTo>
                    <a:cubicBezTo>
                      <a:pt x="-25" y="69434"/>
                      <a:pt x="-25" y="66005"/>
                      <a:pt x="642" y="62385"/>
                    </a:cubicBezTo>
                    <a:cubicBezTo>
                      <a:pt x="1309" y="58766"/>
                      <a:pt x="1213" y="55051"/>
                      <a:pt x="1594" y="51241"/>
                    </a:cubicBezTo>
                    <a:cubicBezTo>
                      <a:pt x="1975" y="47431"/>
                      <a:pt x="2356" y="43907"/>
                      <a:pt x="2832" y="40763"/>
                    </a:cubicBezTo>
                    <a:cubicBezTo>
                      <a:pt x="2832" y="39525"/>
                      <a:pt x="2832" y="37620"/>
                      <a:pt x="3404" y="35239"/>
                    </a:cubicBezTo>
                    <a:cubicBezTo>
                      <a:pt x="3975" y="32858"/>
                      <a:pt x="3404" y="30286"/>
                      <a:pt x="4166" y="27714"/>
                    </a:cubicBezTo>
                    <a:cubicBezTo>
                      <a:pt x="4928" y="25142"/>
                      <a:pt x="4166" y="22666"/>
                      <a:pt x="5023" y="20285"/>
                    </a:cubicBezTo>
                    <a:cubicBezTo>
                      <a:pt x="5185" y="18485"/>
                      <a:pt x="5500" y="16694"/>
                      <a:pt x="5976" y="14951"/>
                    </a:cubicBezTo>
                    <a:cubicBezTo>
                      <a:pt x="6443" y="13360"/>
                      <a:pt x="7156" y="11855"/>
                      <a:pt x="8071" y="10474"/>
                    </a:cubicBezTo>
                    <a:cubicBezTo>
                      <a:pt x="9290" y="8740"/>
                      <a:pt x="10662" y="7112"/>
                      <a:pt x="12167" y="5616"/>
                    </a:cubicBezTo>
                    <a:cubicBezTo>
                      <a:pt x="13691" y="4016"/>
                      <a:pt x="15462" y="2673"/>
                      <a:pt x="17406" y="1616"/>
                    </a:cubicBezTo>
                    <a:cubicBezTo>
                      <a:pt x="19244" y="511"/>
                      <a:pt x="21349" y="-80"/>
                      <a:pt x="23501" y="-99"/>
                    </a:cubicBezTo>
                    <a:cubicBezTo>
                      <a:pt x="25416" y="-80"/>
                      <a:pt x="27312" y="377"/>
                      <a:pt x="29026" y="1235"/>
                    </a:cubicBezTo>
                    <a:cubicBezTo>
                      <a:pt x="30341" y="1911"/>
                      <a:pt x="31483" y="2892"/>
                      <a:pt x="32360" y="4092"/>
                    </a:cubicBezTo>
                    <a:cubicBezTo>
                      <a:pt x="33169" y="5150"/>
                      <a:pt x="33779" y="6340"/>
                      <a:pt x="34169" y="7616"/>
                    </a:cubicBezTo>
                    <a:cubicBezTo>
                      <a:pt x="34293" y="8693"/>
                      <a:pt x="34293" y="9779"/>
                      <a:pt x="34169" y="10855"/>
                    </a:cubicBezTo>
                    <a:cubicBezTo>
                      <a:pt x="34075" y="11884"/>
                      <a:pt x="33884" y="12903"/>
                      <a:pt x="33598" y="13903"/>
                    </a:cubicBezTo>
                    <a:cubicBezTo>
                      <a:pt x="33598" y="15427"/>
                      <a:pt x="32741" y="17237"/>
                      <a:pt x="32074" y="19332"/>
                    </a:cubicBezTo>
                    <a:cubicBezTo>
                      <a:pt x="31407" y="21428"/>
                      <a:pt x="30836" y="23618"/>
                      <a:pt x="30074" y="26000"/>
                    </a:cubicBezTo>
                    <a:lnTo>
                      <a:pt x="28169" y="32667"/>
                    </a:lnTo>
                    <a:cubicBezTo>
                      <a:pt x="27597" y="34763"/>
                      <a:pt x="27121" y="36668"/>
                      <a:pt x="26740" y="38382"/>
                    </a:cubicBezTo>
                    <a:cubicBezTo>
                      <a:pt x="26378" y="39525"/>
                      <a:pt x="26149" y="40706"/>
                      <a:pt x="26073" y="41906"/>
                    </a:cubicBezTo>
                    <a:cubicBezTo>
                      <a:pt x="26159" y="43497"/>
                      <a:pt x="26159" y="45078"/>
                      <a:pt x="26073" y="46669"/>
                    </a:cubicBezTo>
                    <a:cubicBezTo>
                      <a:pt x="26073" y="49050"/>
                      <a:pt x="25502" y="51812"/>
                      <a:pt x="25216" y="54860"/>
                    </a:cubicBezTo>
                    <a:cubicBezTo>
                      <a:pt x="24930" y="57908"/>
                      <a:pt x="25216" y="61147"/>
                      <a:pt x="24454" y="64385"/>
                    </a:cubicBezTo>
                    <a:cubicBezTo>
                      <a:pt x="23692" y="67624"/>
                      <a:pt x="24454" y="70577"/>
                      <a:pt x="24454" y="73148"/>
                    </a:cubicBezTo>
                    <a:lnTo>
                      <a:pt x="24454" y="75530"/>
                    </a:lnTo>
                    <a:cubicBezTo>
                      <a:pt x="24397" y="76196"/>
                      <a:pt x="24397" y="76863"/>
                      <a:pt x="24454" y="77530"/>
                    </a:cubicBezTo>
                    <a:cubicBezTo>
                      <a:pt x="28331" y="72644"/>
                      <a:pt x="32617" y="67595"/>
                      <a:pt x="37313" y="62385"/>
                    </a:cubicBezTo>
                    <a:cubicBezTo>
                      <a:pt x="41980" y="57051"/>
                      <a:pt x="46838" y="51908"/>
                      <a:pt x="52267" y="46764"/>
                    </a:cubicBezTo>
                    <a:cubicBezTo>
                      <a:pt x="57696" y="41621"/>
                      <a:pt x="63030" y="37239"/>
                      <a:pt x="68745" y="32096"/>
                    </a:cubicBezTo>
                    <a:cubicBezTo>
                      <a:pt x="74251" y="27629"/>
                      <a:pt x="80042" y="23533"/>
                      <a:pt x="86081" y="19808"/>
                    </a:cubicBezTo>
                    <a:cubicBezTo>
                      <a:pt x="91662" y="16437"/>
                      <a:pt x="97568" y="13627"/>
                      <a:pt x="103702" y="11426"/>
                    </a:cubicBezTo>
                    <a:cubicBezTo>
                      <a:pt x="109208" y="9464"/>
                      <a:pt x="114999" y="8436"/>
                      <a:pt x="120847" y="8378"/>
                    </a:cubicBezTo>
                    <a:cubicBezTo>
                      <a:pt x="123724" y="8407"/>
                      <a:pt x="126562" y="9093"/>
                      <a:pt x="129134" y="10379"/>
                    </a:cubicBezTo>
                    <a:cubicBezTo>
                      <a:pt x="131353" y="11588"/>
                      <a:pt x="133382" y="13131"/>
                      <a:pt x="135135" y="14951"/>
                    </a:cubicBezTo>
                    <a:cubicBezTo>
                      <a:pt x="136592" y="16503"/>
                      <a:pt x="137754" y="18313"/>
                      <a:pt x="138564" y="20285"/>
                    </a:cubicBezTo>
                    <a:cubicBezTo>
                      <a:pt x="139259" y="21713"/>
                      <a:pt x="139640" y="23266"/>
                      <a:pt x="139707" y="24857"/>
                    </a:cubicBezTo>
                    <a:lnTo>
                      <a:pt x="139707" y="24857"/>
                    </a:lnTo>
                    <a:cubicBezTo>
                      <a:pt x="139926" y="27638"/>
                      <a:pt x="139535" y="30438"/>
                      <a:pt x="138564" y="3304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 name="Google Shape;444;p10"/>
              <p:cNvSpPr/>
              <p:nvPr/>
            </p:nvSpPr>
            <p:spPr>
              <a:xfrm>
                <a:off x="5256733" y="3406901"/>
                <a:ext cx="328987" cy="152242"/>
              </a:xfrm>
              <a:custGeom>
                <a:avLst/>
                <a:gdLst/>
                <a:ahLst/>
                <a:cxnLst/>
                <a:rect l="l" t="t" r="r" b="b"/>
                <a:pathLst>
                  <a:path w="328987" h="152242" extrusionOk="0">
                    <a:moveTo>
                      <a:pt x="221546" y="12188"/>
                    </a:moveTo>
                    <a:cubicBezTo>
                      <a:pt x="221222" y="15675"/>
                      <a:pt x="220679" y="19142"/>
                      <a:pt x="219926" y="22571"/>
                    </a:cubicBezTo>
                    <a:cubicBezTo>
                      <a:pt x="219259" y="26285"/>
                      <a:pt x="218402" y="30095"/>
                      <a:pt x="217545" y="34191"/>
                    </a:cubicBezTo>
                    <a:cubicBezTo>
                      <a:pt x="216688" y="38287"/>
                      <a:pt x="215735" y="42573"/>
                      <a:pt x="214974" y="47145"/>
                    </a:cubicBezTo>
                    <a:cubicBezTo>
                      <a:pt x="214211" y="51717"/>
                      <a:pt x="213545" y="56670"/>
                      <a:pt x="213164" y="61623"/>
                    </a:cubicBezTo>
                    <a:cubicBezTo>
                      <a:pt x="212830" y="66824"/>
                      <a:pt x="212830" y="72044"/>
                      <a:pt x="213164" y="77244"/>
                    </a:cubicBezTo>
                    <a:cubicBezTo>
                      <a:pt x="213449" y="81730"/>
                      <a:pt x="214345" y="86150"/>
                      <a:pt x="215831" y="90389"/>
                    </a:cubicBezTo>
                    <a:cubicBezTo>
                      <a:pt x="217069" y="94056"/>
                      <a:pt x="219241" y="97332"/>
                      <a:pt x="222117" y="99914"/>
                    </a:cubicBezTo>
                    <a:cubicBezTo>
                      <a:pt x="225156" y="102447"/>
                      <a:pt x="228927" y="103924"/>
                      <a:pt x="232881" y="104105"/>
                    </a:cubicBezTo>
                    <a:cubicBezTo>
                      <a:pt x="238672" y="104314"/>
                      <a:pt x="244425" y="103105"/>
                      <a:pt x="249644" y="100580"/>
                    </a:cubicBezTo>
                    <a:cubicBezTo>
                      <a:pt x="255864" y="97732"/>
                      <a:pt x="261713" y="94151"/>
                      <a:pt x="267075" y="89912"/>
                    </a:cubicBezTo>
                    <a:cubicBezTo>
                      <a:pt x="273104" y="85226"/>
                      <a:pt x="278801" y="80140"/>
                      <a:pt x="284125" y="74672"/>
                    </a:cubicBezTo>
                    <a:cubicBezTo>
                      <a:pt x="289649" y="68957"/>
                      <a:pt x="294888" y="63147"/>
                      <a:pt x="299746" y="57146"/>
                    </a:cubicBezTo>
                    <a:cubicBezTo>
                      <a:pt x="304604" y="51146"/>
                      <a:pt x="309271" y="45335"/>
                      <a:pt x="313176" y="39716"/>
                    </a:cubicBezTo>
                    <a:cubicBezTo>
                      <a:pt x="317081" y="34096"/>
                      <a:pt x="320510" y="29143"/>
                      <a:pt x="322701" y="24952"/>
                    </a:cubicBezTo>
                    <a:cubicBezTo>
                      <a:pt x="323111" y="24352"/>
                      <a:pt x="323625" y="23838"/>
                      <a:pt x="324225" y="23428"/>
                    </a:cubicBezTo>
                    <a:cubicBezTo>
                      <a:pt x="324568" y="23342"/>
                      <a:pt x="324930" y="23342"/>
                      <a:pt x="325273" y="23428"/>
                    </a:cubicBezTo>
                    <a:cubicBezTo>
                      <a:pt x="325273" y="23428"/>
                      <a:pt x="326321" y="23428"/>
                      <a:pt x="327273" y="24761"/>
                    </a:cubicBezTo>
                    <a:cubicBezTo>
                      <a:pt x="328245" y="26038"/>
                      <a:pt x="328664" y="27657"/>
                      <a:pt x="328416" y="29238"/>
                    </a:cubicBezTo>
                    <a:cubicBezTo>
                      <a:pt x="328502" y="30696"/>
                      <a:pt x="328502" y="32162"/>
                      <a:pt x="328416" y="33620"/>
                    </a:cubicBezTo>
                    <a:cubicBezTo>
                      <a:pt x="328178" y="35325"/>
                      <a:pt x="327825" y="37011"/>
                      <a:pt x="327369" y="38668"/>
                    </a:cubicBezTo>
                    <a:cubicBezTo>
                      <a:pt x="326711" y="40773"/>
                      <a:pt x="325949" y="42840"/>
                      <a:pt x="325083" y="44859"/>
                    </a:cubicBezTo>
                    <a:cubicBezTo>
                      <a:pt x="323930" y="47507"/>
                      <a:pt x="322625" y="50079"/>
                      <a:pt x="321177" y="52574"/>
                    </a:cubicBezTo>
                    <a:cubicBezTo>
                      <a:pt x="318415" y="57337"/>
                      <a:pt x="314986" y="62099"/>
                      <a:pt x="310985" y="68195"/>
                    </a:cubicBezTo>
                    <a:cubicBezTo>
                      <a:pt x="306804" y="74139"/>
                      <a:pt x="302327" y="79864"/>
                      <a:pt x="297555" y="85340"/>
                    </a:cubicBezTo>
                    <a:cubicBezTo>
                      <a:pt x="292507" y="91170"/>
                      <a:pt x="287135" y="96704"/>
                      <a:pt x="281458" y="101914"/>
                    </a:cubicBezTo>
                    <a:cubicBezTo>
                      <a:pt x="275876" y="107124"/>
                      <a:pt x="269856" y="111839"/>
                      <a:pt x="263456" y="116011"/>
                    </a:cubicBezTo>
                    <a:cubicBezTo>
                      <a:pt x="257502" y="119926"/>
                      <a:pt x="251112" y="123126"/>
                      <a:pt x="244406" y="125536"/>
                    </a:cubicBezTo>
                    <a:cubicBezTo>
                      <a:pt x="237919" y="127774"/>
                      <a:pt x="231071" y="128774"/>
                      <a:pt x="224213" y="128489"/>
                    </a:cubicBezTo>
                    <a:cubicBezTo>
                      <a:pt x="217297" y="128174"/>
                      <a:pt x="210649" y="125746"/>
                      <a:pt x="205163" y="121536"/>
                    </a:cubicBezTo>
                    <a:cubicBezTo>
                      <a:pt x="200381" y="117544"/>
                      <a:pt x="196657" y="112439"/>
                      <a:pt x="194304" y="106676"/>
                    </a:cubicBezTo>
                    <a:cubicBezTo>
                      <a:pt x="191427" y="100095"/>
                      <a:pt x="189694" y="93075"/>
                      <a:pt x="189161" y="85912"/>
                    </a:cubicBezTo>
                    <a:cubicBezTo>
                      <a:pt x="188437" y="78921"/>
                      <a:pt x="188179" y="71891"/>
                      <a:pt x="188399" y="64862"/>
                    </a:cubicBezTo>
                    <a:cubicBezTo>
                      <a:pt x="188399" y="62890"/>
                      <a:pt x="188685" y="60318"/>
                      <a:pt x="189256" y="57146"/>
                    </a:cubicBezTo>
                    <a:cubicBezTo>
                      <a:pt x="189256" y="54003"/>
                      <a:pt x="189923" y="50860"/>
                      <a:pt x="190113" y="47621"/>
                    </a:cubicBezTo>
                    <a:cubicBezTo>
                      <a:pt x="190351" y="44993"/>
                      <a:pt x="190351" y="42345"/>
                      <a:pt x="190113" y="39716"/>
                    </a:cubicBezTo>
                    <a:cubicBezTo>
                      <a:pt x="190113" y="37430"/>
                      <a:pt x="189351" y="36287"/>
                      <a:pt x="188303" y="36191"/>
                    </a:cubicBezTo>
                    <a:cubicBezTo>
                      <a:pt x="187256" y="36096"/>
                      <a:pt x="185732" y="37525"/>
                      <a:pt x="182874" y="40287"/>
                    </a:cubicBezTo>
                    <a:cubicBezTo>
                      <a:pt x="180016" y="43049"/>
                      <a:pt x="176492" y="46764"/>
                      <a:pt x="172397" y="51336"/>
                    </a:cubicBezTo>
                    <a:cubicBezTo>
                      <a:pt x="168301" y="55908"/>
                      <a:pt x="163919" y="60861"/>
                      <a:pt x="159252" y="66957"/>
                    </a:cubicBezTo>
                    <a:cubicBezTo>
                      <a:pt x="154585" y="73053"/>
                      <a:pt x="149727" y="78673"/>
                      <a:pt x="145917" y="84674"/>
                    </a:cubicBezTo>
                    <a:lnTo>
                      <a:pt x="141726" y="90770"/>
                    </a:lnTo>
                    <a:cubicBezTo>
                      <a:pt x="140202" y="93151"/>
                      <a:pt x="138583" y="95532"/>
                      <a:pt x="137059" y="98009"/>
                    </a:cubicBezTo>
                    <a:lnTo>
                      <a:pt x="132773" y="104962"/>
                    </a:lnTo>
                    <a:cubicBezTo>
                      <a:pt x="131344" y="107248"/>
                      <a:pt x="130296" y="109248"/>
                      <a:pt x="129534" y="110772"/>
                    </a:cubicBezTo>
                    <a:cubicBezTo>
                      <a:pt x="128772" y="112296"/>
                      <a:pt x="127248" y="115630"/>
                      <a:pt x="126201" y="117821"/>
                    </a:cubicBezTo>
                    <a:cubicBezTo>
                      <a:pt x="125153" y="120011"/>
                      <a:pt x="123915" y="121916"/>
                      <a:pt x="122866" y="123536"/>
                    </a:cubicBezTo>
                    <a:cubicBezTo>
                      <a:pt x="121895" y="124926"/>
                      <a:pt x="120781" y="126203"/>
                      <a:pt x="119533" y="127346"/>
                    </a:cubicBezTo>
                    <a:cubicBezTo>
                      <a:pt x="118561" y="128146"/>
                      <a:pt x="117361" y="128622"/>
                      <a:pt x="116104" y="128679"/>
                    </a:cubicBezTo>
                    <a:lnTo>
                      <a:pt x="116104" y="128679"/>
                    </a:lnTo>
                    <a:lnTo>
                      <a:pt x="112961" y="127631"/>
                    </a:lnTo>
                    <a:cubicBezTo>
                      <a:pt x="111427" y="127022"/>
                      <a:pt x="109960" y="126260"/>
                      <a:pt x="108579" y="125345"/>
                    </a:cubicBezTo>
                    <a:cubicBezTo>
                      <a:pt x="107141" y="124431"/>
                      <a:pt x="105769" y="123412"/>
                      <a:pt x="104483" y="122298"/>
                    </a:cubicBezTo>
                    <a:cubicBezTo>
                      <a:pt x="103436" y="121450"/>
                      <a:pt x="102645" y="120326"/>
                      <a:pt x="102197" y="119059"/>
                    </a:cubicBezTo>
                    <a:cubicBezTo>
                      <a:pt x="101959" y="117802"/>
                      <a:pt x="101797" y="116525"/>
                      <a:pt x="101721" y="115249"/>
                    </a:cubicBezTo>
                    <a:cubicBezTo>
                      <a:pt x="101721" y="113630"/>
                      <a:pt x="101721" y="111629"/>
                      <a:pt x="101721" y="109248"/>
                    </a:cubicBezTo>
                    <a:cubicBezTo>
                      <a:pt x="101721" y="106867"/>
                      <a:pt x="101721" y="103819"/>
                      <a:pt x="101721" y="100295"/>
                    </a:cubicBezTo>
                    <a:cubicBezTo>
                      <a:pt x="101721" y="96770"/>
                      <a:pt x="101721" y="92484"/>
                      <a:pt x="102293" y="87626"/>
                    </a:cubicBezTo>
                    <a:cubicBezTo>
                      <a:pt x="102864" y="82769"/>
                      <a:pt x="102293" y="78101"/>
                      <a:pt x="102864" y="73053"/>
                    </a:cubicBezTo>
                    <a:cubicBezTo>
                      <a:pt x="103436" y="68005"/>
                      <a:pt x="102864" y="63528"/>
                      <a:pt x="102864" y="58575"/>
                    </a:cubicBezTo>
                    <a:cubicBezTo>
                      <a:pt x="102702" y="54327"/>
                      <a:pt x="102254" y="50098"/>
                      <a:pt x="101531" y="45907"/>
                    </a:cubicBezTo>
                    <a:cubicBezTo>
                      <a:pt x="101074" y="42821"/>
                      <a:pt x="100045" y="39849"/>
                      <a:pt x="98482" y="37144"/>
                    </a:cubicBezTo>
                    <a:cubicBezTo>
                      <a:pt x="89624" y="39049"/>
                      <a:pt x="78956" y="49812"/>
                      <a:pt x="66669" y="69434"/>
                    </a:cubicBezTo>
                    <a:cubicBezTo>
                      <a:pt x="58383" y="82578"/>
                      <a:pt x="51334" y="94294"/>
                      <a:pt x="45619" y="104676"/>
                    </a:cubicBezTo>
                    <a:cubicBezTo>
                      <a:pt x="40695" y="113258"/>
                      <a:pt x="36304" y="122126"/>
                      <a:pt x="32474" y="131251"/>
                    </a:cubicBezTo>
                    <a:cubicBezTo>
                      <a:pt x="30665" y="135537"/>
                      <a:pt x="28950" y="139061"/>
                      <a:pt x="27522" y="141824"/>
                    </a:cubicBezTo>
                    <a:cubicBezTo>
                      <a:pt x="26321" y="144119"/>
                      <a:pt x="24854" y="146262"/>
                      <a:pt x="23140" y="148205"/>
                    </a:cubicBezTo>
                    <a:cubicBezTo>
                      <a:pt x="21959" y="149577"/>
                      <a:pt x="20492" y="150682"/>
                      <a:pt x="18854" y="151444"/>
                    </a:cubicBezTo>
                    <a:cubicBezTo>
                      <a:pt x="17263" y="152015"/>
                      <a:pt x="15577" y="152235"/>
                      <a:pt x="13900" y="152111"/>
                    </a:cubicBezTo>
                    <a:cubicBezTo>
                      <a:pt x="11615" y="152063"/>
                      <a:pt x="9395" y="151330"/>
                      <a:pt x="7519" y="150015"/>
                    </a:cubicBezTo>
                    <a:cubicBezTo>
                      <a:pt x="5919" y="148786"/>
                      <a:pt x="4642" y="147186"/>
                      <a:pt x="3804" y="145348"/>
                    </a:cubicBezTo>
                    <a:cubicBezTo>
                      <a:pt x="2766" y="143205"/>
                      <a:pt x="2023" y="140928"/>
                      <a:pt x="1613" y="138585"/>
                    </a:cubicBezTo>
                    <a:cubicBezTo>
                      <a:pt x="1613" y="136013"/>
                      <a:pt x="661" y="133156"/>
                      <a:pt x="280" y="129917"/>
                    </a:cubicBezTo>
                    <a:cubicBezTo>
                      <a:pt x="-320" y="124450"/>
                      <a:pt x="-577" y="118945"/>
                      <a:pt x="-482" y="113439"/>
                    </a:cubicBezTo>
                    <a:cubicBezTo>
                      <a:pt x="-482" y="106772"/>
                      <a:pt x="-482" y="99723"/>
                      <a:pt x="-6" y="92389"/>
                    </a:cubicBezTo>
                    <a:cubicBezTo>
                      <a:pt x="470" y="85055"/>
                      <a:pt x="661" y="78006"/>
                      <a:pt x="1042" y="71053"/>
                    </a:cubicBezTo>
                    <a:cubicBezTo>
                      <a:pt x="1423" y="64100"/>
                      <a:pt x="1804" y="58194"/>
                      <a:pt x="1994" y="53336"/>
                    </a:cubicBezTo>
                    <a:cubicBezTo>
                      <a:pt x="2280" y="50546"/>
                      <a:pt x="2280" y="47745"/>
                      <a:pt x="1994" y="44954"/>
                    </a:cubicBezTo>
                    <a:cubicBezTo>
                      <a:pt x="1994" y="41621"/>
                      <a:pt x="1994" y="38287"/>
                      <a:pt x="1994" y="34763"/>
                    </a:cubicBezTo>
                    <a:cubicBezTo>
                      <a:pt x="1994" y="31238"/>
                      <a:pt x="1994" y="27905"/>
                      <a:pt x="1994" y="25238"/>
                    </a:cubicBezTo>
                    <a:cubicBezTo>
                      <a:pt x="2242" y="22380"/>
                      <a:pt x="3052" y="19589"/>
                      <a:pt x="4375" y="17046"/>
                    </a:cubicBezTo>
                    <a:cubicBezTo>
                      <a:pt x="6138" y="14170"/>
                      <a:pt x="8824" y="11988"/>
                      <a:pt x="11996" y="10855"/>
                    </a:cubicBezTo>
                    <a:cubicBezTo>
                      <a:pt x="15082" y="9922"/>
                      <a:pt x="18301" y="9541"/>
                      <a:pt x="21521" y="9712"/>
                    </a:cubicBezTo>
                    <a:cubicBezTo>
                      <a:pt x="23902" y="9693"/>
                      <a:pt x="26064" y="11074"/>
                      <a:pt x="27045" y="13236"/>
                    </a:cubicBezTo>
                    <a:cubicBezTo>
                      <a:pt x="27816" y="15627"/>
                      <a:pt x="28074" y="18161"/>
                      <a:pt x="27807" y="20666"/>
                    </a:cubicBezTo>
                    <a:cubicBezTo>
                      <a:pt x="27807" y="23237"/>
                      <a:pt x="27807" y="26190"/>
                      <a:pt x="27140" y="29619"/>
                    </a:cubicBezTo>
                    <a:cubicBezTo>
                      <a:pt x="26474" y="33048"/>
                      <a:pt x="26474" y="36668"/>
                      <a:pt x="26093" y="40382"/>
                    </a:cubicBezTo>
                    <a:cubicBezTo>
                      <a:pt x="25712" y="44097"/>
                      <a:pt x="25235" y="47907"/>
                      <a:pt x="24854" y="51717"/>
                    </a:cubicBezTo>
                    <a:cubicBezTo>
                      <a:pt x="24474" y="55527"/>
                      <a:pt x="23997" y="59147"/>
                      <a:pt x="23521" y="62671"/>
                    </a:cubicBezTo>
                    <a:cubicBezTo>
                      <a:pt x="23045" y="66195"/>
                      <a:pt x="22664" y="69529"/>
                      <a:pt x="22187" y="73625"/>
                    </a:cubicBezTo>
                    <a:cubicBezTo>
                      <a:pt x="21711" y="77720"/>
                      <a:pt x="21330" y="82007"/>
                      <a:pt x="20949" y="86102"/>
                    </a:cubicBezTo>
                    <a:cubicBezTo>
                      <a:pt x="20568" y="90198"/>
                      <a:pt x="20378" y="94008"/>
                      <a:pt x="20283" y="97532"/>
                    </a:cubicBezTo>
                    <a:cubicBezTo>
                      <a:pt x="20216" y="100209"/>
                      <a:pt x="20406" y="102895"/>
                      <a:pt x="20854" y="105533"/>
                    </a:cubicBezTo>
                    <a:lnTo>
                      <a:pt x="20854" y="105533"/>
                    </a:lnTo>
                    <a:cubicBezTo>
                      <a:pt x="21616" y="105533"/>
                      <a:pt x="22569" y="104867"/>
                      <a:pt x="23711" y="103438"/>
                    </a:cubicBezTo>
                    <a:cubicBezTo>
                      <a:pt x="25188" y="101571"/>
                      <a:pt x="26531" y="99599"/>
                      <a:pt x="27712" y="97532"/>
                    </a:cubicBezTo>
                    <a:lnTo>
                      <a:pt x="32570" y="89055"/>
                    </a:lnTo>
                    <a:lnTo>
                      <a:pt x="37999" y="78863"/>
                    </a:lnTo>
                    <a:cubicBezTo>
                      <a:pt x="39904" y="75339"/>
                      <a:pt x="41809" y="71815"/>
                      <a:pt x="43809" y="68291"/>
                    </a:cubicBezTo>
                    <a:cubicBezTo>
                      <a:pt x="45810" y="64766"/>
                      <a:pt x="47619" y="61433"/>
                      <a:pt x="49524" y="58766"/>
                    </a:cubicBezTo>
                    <a:cubicBezTo>
                      <a:pt x="57763" y="44002"/>
                      <a:pt x="68203" y="30572"/>
                      <a:pt x="80481" y="18951"/>
                    </a:cubicBezTo>
                    <a:cubicBezTo>
                      <a:pt x="87224" y="11893"/>
                      <a:pt x="96368" y="7616"/>
                      <a:pt x="106103" y="6950"/>
                    </a:cubicBezTo>
                    <a:cubicBezTo>
                      <a:pt x="109684" y="6959"/>
                      <a:pt x="113113" y="8397"/>
                      <a:pt x="115628" y="10950"/>
                    </a:cubicBezTo>
                    <a:cubicBezTo>
                      <a:pt x="118218" y="13674"/>
                      <a:pt x="120200" y="16922"/>
                      <a:pt x="121438" y="20475"/>
                    </a:cubicBezTo>
                    <a:cubicBezTo>
                      <a:pt x="122924" y="24266"/>
                      <a:pt x="123886" y="28238"/>
                      <a:pt x="124295" y="32286"/>
                    </a:cubicBezTo>
                    <a:cubicBezTo>
                      <a:pt x="124619" y="36468"/>
                      <a:pt x="124619" y="40678"/>
                      <a:pt x="124295" y="44859"/>
                    </a:cubicBezTo>
                    <a:cubicBezTo>
                      <a:pt x="124295" y="47431"/>
                      <a:pt x="124295" y="50384"/>
                      <a:pt x="124295" y="53432"/>
                    </a:cubicBezTo>
                    <a:cubicBezTo>
                      <a:pt x="124295" y="56480"/>
                      <a:pt x="124295" y="59623"/>
                      <a:pt x="124295" y="62957"/>
                    </a:cubicBezTo>
                    <a:cubicBezTo>
                      <a:pt x="124295" y="66290"/>
                      <a:pt x="124295" y="69053"/>
                      <a:pt x="124295" y="71910"/>
                    </a:cubicBezTo>
                    <a:cubicBezTo>
                      <a:pt x="124143" y="74415"/>
                      <a:pt x="124143" y="76930"/>
                      <a:pt x="124295" y="79435"/>
                    </a:cubicBezTo>
                    <a:cubicBezTo>
                      <a:pt x="126658" y="77559"/>
                      <a:pt x="128801" y="75415"/>
                      <a:pt x="130677" y="73053"/>
                    </a:cubicBezTo>
                    <a:lnTo>
                      <a:pt x="138678" y="63528"/>
                    </a:lnTo>
                    <a:lnTo>
                      <a:pt x="147060" y="52670"/>
                    </a:lnTo>
                    <a:cubicBezTo>
                      <a:pt x="149822" y="49050"/>
                      <a:pt x="152299" y="46002"/>
                      <a:pt x="154585" y="43145"/>
                    </a:cubicBezTo>
                    <a:cubicBezTo>
                      <a:pt x="159538" y="37620"/>
                      <a:pt x="164110" y="32286"/>
                      <a:pt x="169825" y="26952"/>
                    </a:cubicBezTo>
                    <a:cubicBezTo>
                      <a:pt x="175540" y="21618"/>
                      <a:pt x="180207" y="17427"/>
                      <a:pt x="185160" y="12950"/>
                    </a:cubicBezTo>
                    <a:cubicBezTo>
                      <a:pt x="189551" y="9350"/>
                      <a:pt x="194275" y="6159"/>
                      <a:pt x="199257" y="3425"/>
                    </a:cubicBezTo>
                    <a:cubicBezTo>
                      <a:pt x="202772" y="1216"/>
                      <a:pt x="206820" y="-4"/>
                      <a:pt x="210973" y="-99"/>
                    </a:cubicBezTo>
                    <a:cubicBezTo>
                      <a:pt x="212535" y="63"/>
                      <a:pt x="214021" y="654"/>
                      <a:pt x="215259" y="1616"/>
                    </a:cubicBezTo>
                    <a:cubicBezTo>
                      <a:pt x="216583" y="2597"/>
                      <a:pt x="217745" y="3787"/>
                      <a:pt x="218688" y="5140"/>
                    </a:cubicBezTo>
                    <a:cubicBezTo>
                      <a:pt x="219593" y="6493"/>
                      <a:pt x="220298" y="7969"/>
                      <a:pt x="220784" y="9521"/>
                    </a:cubicBezTo>
                    <a:cubicBezTo>
                      <a:pt x="221145" y="10379"/>
                      <a:pt x="221403" y="11274"/>
                      <a:pt x="221546" y="1218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 name="Google Shape;445;p10"/>
              <p:cNvSpPr/>
              <p:nvPr/>
            </p:nvSpPr>
            <p:spPr>
              <a:xfrm>
                <a:off x="5559371" y="3308982"/>
                <a:ext cx="145063" cy="248616"/>
              </a:xfrm>
              <a:custGeom>
                <a:avLst/>
                <a:gdLst/>
                <a:ahLst/>
                <a:cxnLst/>
                <a:rect l="l" t="t" r="r" b="b"/>
                <a:pathLst>
                  <a:path w="145063" h="248616" extrusionOk="0">
                    <a:moveTo>
                      <a:pt x="134839" y="171258"/>
                    </a:moveTo>
                    <a:cubicBezTo>
                      <a:pt x="126896" y="182355"/>
                      <a:pt x="118304" y="192975"/>
                      <a:pt x="109122" y="203072"/>
                    </a:cubicBezTo>
                    <a:cubicBezTo>
                      <a:pt x="101150" y="211844"/>
                      <a:pt x="92520" y="219998"/>
                      <a:pt x="83309" y="227456"/>
                    </a:cubicBezTo>
                    <a:cubicBezTo>
                      <a:pt x="75689" y="233628"/>
                      <a:pt x="67335" y="238838"/>
                      <a:pt x="58449" y="242982"/>
                    </a:cubicBezTo>
                    <a:cubicBezTo>
                      <a:pt x="51410" y="246430"/>
                      <a:pt x="43714" y="248316"/>
                      <a:pt x="35874" y="248506"/>
                    </a:cubicBezTo>
                    <a:cubicBezTo>
                      <a:pt x="25035" y="248801"/>
                      <a:pt x="14862" y="243277"/>
                      <a:pt x="9205" y="234028"/>
                    </a:cubicBezTo>
                    <a:cubicBezTo>
                      <a:pt x="1965" y="220922"/>
                      <a:pt x="-1340" y="206006"/>
                      <a:pt x="-320" y="191070"/>
                    </a:cubicBezTo>
                    <a:cubicBezTo>
                      <a:pt x="-292" y="179421"/>
                      <a:pt x="337" y="167791"/>
                      <a:pt x="1585" y="156209"/>
                    </a:cubicBezTo>
                    <a:cubicBezTo>
                      <a:pt x="2823" y="143541"/>
                      <a:pt x="4442" y="130777"/>
                      <a:pt x="6443" y="118109"/>
                    </a:cubicBezTo>
                    <a:cubicBezTo>
                      <a:pt x="8442" y="105441"/>
                      <a:pt x="10728" y="92391"/>
                      <a:pt x="13205" y="80009"/>
                    </a:cubicBezTo>
                    <a:cubicBezTo>
                      <a:pt x="15682" y="67626"/>
                      <a:pt x="18158" y="56006"/>
                      <a:pt x="20730" y="45624"/>
                    </a:cubicBezTo>
                    <a:cubicBezTo>
                      <a:pt x="22635" y="37689"/>
                      <a:pt x="24540" y="30831"/>
                      <a:pt x="26445" y="25050"/>
                    </a:cubicBezTo>
                    <a:cubicBezTo>
                      <a:pt x="28064" y="20097"/>
                      <a:pt x="30169" y="15306"/>
                      <a:pt x="32731" y="10762"/>
                    </a:cubicBezTo>
                    <a:cubicBezTo>
                      <a:pt x="34503" y="7524"/>
                      <a:pt x="36980" y="4723"/>
                      <a:pt x="39970" y="2571"/>
                    </a:cubicBezTo>
                    <a:cubicBezTo>
                      <a:pt x="42542" y="780"/>
                      <a:pt x="45599" y="-154"/>
                      <a:pt x="48734" y="-96"/>
                    </a:cubicBezTo>
                    <a:cubicBezTo>
                      <a:pt x="50762" y="-106"/>
                      <a:pt x="52753" y="380"/>
                      <a:pt x="54544" y="1332"/>
                    </a:cubicBezTo>
                    <a:cubicBezTo>
                      <a:pt x="56258" y="2237"/>
                      <a:pt x="57773" y="3466"/>
                      <a:pt x="59020" y="4952"/>
                    </a:cubicBezTo>
                    <a:cubicBezTo>
                      <a:pt x="60335" y="6457"/>
                      <a:pt x="61335" y="8200"/>
                      <a:pt x="61973" y="10095"/>
                    </a:cubicBezTo>
                    <a:cubicBezTo>
                      <a:pt x="62650" y="11991"/>
                      <a:pt x="63002" y="13991"/>
                      <a:pt x="63021" y="16001"/>
                    </a:cubicBezTo>
                    <a:cubicBezTo>
                      <a:pt x="62850" y="18630"/>
                      <a:pt x="62344" y="21221"/>
                      <a:pt x="61497" y="23716"/>
                    </a:cubicBezTo>
                    <a:cubicBezTo>
                      <a:pt x="60449" y="26955"/>
                      <a:pt x="59211" y="30479"/>
                      <a:pt x="57687" y="34384"/>
                    </a:cubicBezTo>
                    <a:lnTo>
                      <a:pt x="52734" y="46767"/>
                    </a:lnTo>
                    <a:lnTo>
                      <a:pt x="47495" y="59149"/>
                    </a:lnTo>
                    <a:cubicBezTo>
                      <a:pt x="45780" y="63150"/>
                      <a:pt x="44257" y="66769"/>
                      <a:pt x="42923" y="70198"/>
                    </a:cubicBezTo>
                    <a:cubicBezTo>
                      <a:pt x="41847" y="72875"/>
                      <a:pt x="40923" y="75608"/>
                      <a:pt x="40161" y="78390"/>
                    </a:cubicBezTo>
                    <a:cubicBezTo>
                      <a:pt x="38637" y="85248"/>
                      <a:pt x="37017" y="93249"/>
                      <a:pt x="35398" y="102393"/>
                    </a:cubicBezTo>
                    <a:cubicBezTo>
                      <a:pt x="33779" y="111537"/>
                      <a:pt x="32350" y="121443"/>
                      <a:pt x="31112" y="130968"/>
                    </a:cubicBezTo>
                    <a:cubicBezTo>
                      <a:pt x="29874" y="140493"/>
                      <a:pt x="28635" y="150018"/>
                      <a:pt x="27778" y="160114"/>
                    </a:cubicBezTo>
                    <a:cubicBezTo>
                      <a:pt x="26921" y="170211"/>
                      <a:pt x="26540" y="178593"/>
                      <a:pt x="26540" y="186594"/>
                    </a:cubicBezTo>
                    <a:cubicBezTo>
                      <a:pt x="26416" y="192490"/>
                      <a:pt x="27064" y="198386"/>
                      <a:pt x="28445" y="204120"/>
                    </a:cubicBezTo>
                    <a:cubicBezTo>
                      <a:pt x="29398" y="208034"/>
                      <a:pt x="31036" y="211740"/>
                      <a:pt x="33303" y="215073"/>
                    </a:cubicBezTo>
                    <a:cubicBezTo>
                      <a:pt x="34875" y="217464"/>
                      <a:pt x="37037" y="219398"/>
                      <a:pt x="39589" y="220693"/>
                    </a:cubicBezTo>
                    <a:cubicBezTo>
                      <a:pt x="41590" y="221760"/>
                      <a:pt x="43809" y="222341"/>
                      <a:pt x="46066" y="222408"/>
                    </a:cubicBezTo>
                    <a:cubicBezTo>
                      <a:pt x="50295" y="222284"/>
                      <a:pt x="54448" y="221284"/>
                      <a:pt x="58259" y="219455"/>
                    </a:cubicBezTo>
                    <a:cubicBezTo>
                      <a:pt x="63192" y="217207"/>
                      <a:pt x="67888" y="214464"/>
                      <a:pt x="72260" y="211263"/>
                    </a:cubicBezTo>
                    <a:cubicBezTo>
                      <a:pt x="77546" y="207511"/>
                      <a:pt x="82604" y="203434"/>
                      <a:pt x="87405" y="199071"/>
                    </a:cubicBezTo>
                    <a:cubicBezTo>
                      <a:pt x="92644" y="194309"/>
                      <a:pt x="97882" y="189546"/>
                      <a:pt x="103216" y="183736"/>
                    </a:cubicBezTo>
                    <a:cubicBezTo>
                      <a:pt x="108550" y="177926"/>
                      <a:pt x="113694" y="172497"/>
                      <a:pt x="118933" y="166401"/>
                    </a:cubicBezTo>
                    <a:cubicBezTo>
                      <a:pt x="124171" y="160305"/>
                      <a:pt x="129029" y="154209"/>
                      <a:pt x="133792" y="147922"/>
                    </a:cubicBezTo>
                    <a:lnTo>
                      <a:pt x="138078" y="142398"/>
                    </a:lnTo>
                    <a:cubicBezTo>
                      <a:pt x="138744" y="141369"/>
                      <a:pt x="139821" y="140674"/>
                      <a:pt x="141030" y="140493"/>
                    </a:cubicBezTo>
                    <a:cubicBezTo>
                      <a:pt x="142259" y="140521"/>
                      <a:pt x="143326" y="141321"/>
                      <a:pt x="143698" y="142493"/>
                    </a:cubicBezTo>
                    <a:cubicBezTo>
                      <a:pt x="144326" y="144131"/>
                      <a:pt x="144612" y="145884"/>
                      <a:pt x="144555" y="147636"/>
                    </a:cubicBezTo>
                    <a:cubicBezTo>
                      <a:pt x="144526" y="149541"/>
                      <a:pt x="144241" y="151427"/>
                      <a:pt x="143698" y="153256"/>
                    </a:cubicBezTo>
                    <a:cubicBezTo>
                      <a:pt x="143193" y="155428"/>
                      <a:pt x="142526" y="157561"/>
                      <a:pt x="141697" y="159638"/>
                    </a:cubicBezTo>
                    <a:cubicBezTo>
                      <a:pt x="140802" y="161819"/>
                      <a:pt x="139783" y="163953"/>
                      <a:pt x="138649" y="166020"/>
                    </a:cubicBezTo>
                    <a:cubicBezTo>
                      <a:pt x="137316" y="167353"/>
                      <a:pt x="136078" y="169353"/>
                      <a:pt x="134839" y="171258"/>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 name="Google Shape;446;p10"/>
              <p:cNvSpPr/>
              <p:nvPr/>
            </p:nvSpPr>
            <p:spPr>
              <a:xfrm>
                <a:off x="5663184" y="3396786"/>
                <a:ext cx="165163" cy="238940"/>
              </a:xfrm>
              <a:custGeom>
                <a:avLst/>
                <a:gdLst/>
                <a:ahLst/>
                <a:cxnLst/>
                <a:rect l="l" t="t" r="r" b="b"/>
                <a:pathLst>
                  <a:path w="165163" h="238940" extrusionOk="0">
                    <a:moveTo>
                      <a:pt x="164662" y="16970"/>
                    </a:moveTo>
                    <a:cubicBezTo>
                      <a:pt x="164596" y="18227"/>
                      <a:pt x="164396" y="19465"/>
                      <a:pt x="164091" y="20684"/>
                    </a:cubicBezTo>
                    <a:lnTo>
                      <a:pt x="162757" y="26399"/>
                    </a:lnTo>
                    <a:cubicBezTo>
                      <a:pt x="162186" y="28400"/>
                      <a:pt x="161614" y="30495"/>
                      <a:pt x="160948" y="32495"/>
                    </a:cubicBezTo>
                    <a:cubicBezTo>
                      <a:pt x="160281" y="34496"/>
                      <a:pt x="159805" y="36115"/>
                      <a:pt x="159423" y="37353"/>
                    </a:cubicBezTo>
                    <a:lnTo>
                      <a:pt x="155518" y="47545"/>
                    </a:lnTo>
                    <a:lnTo>
                      <a:pt x="150565" y="60785"/>
                    </a:lnTo>
                    <a:cubicBezTo>
                      <a:pt x="148851" y="65547"/>
                      <a:pt x="147041" y="70310"/>
                      <a:pt x="145231" y="75739"/>
                    </a:cubicBezTo>
                    <a:cubicBezTo>
                      <a:pt x="143421" y="81168"/>
                      <a:pt x="141612" y="85931"/>
                      <a:pt x="139993" y="90979"/>
                    </a:cubicBezTo>
                    <a:lnTo>
                      <a:pt x="135135" y="105552"/>
                    </a:lnTo>
                    <a:cubicBezTo>
                      <a:pt x="133706" y="109934"/>
                      <a:pt x="132467" y="113839"/>
                      <a:pt x="131515" y="117077"/>
                    </a:cubicBezTo>
                    <a:cubicBezTo>
                      <a:pt x="130563" y="120316"/>
                      <a:pt x="129420" y="124316"/>
                      <a:pt x="127991" y="128888"/>
                    </a:cubicBezTo>
                    <a:cubicBezTo>
                      <a:pt x="126562" y="133460"/>
                      <a:pt x="125038" y="138413"/>
                      <a:pt x="123324" y="143747"/>
                    </a:cubicBezTo>
                    <a:cubicBezTo>
                      <a:pt x="121609" y="149081"/>
                      <a:pt x="119895" y="154511"/>
                      <a:pt x="118085" y="160226"/>
                    </a:cubicBezTo>
                    <a:cubicBezTo>
                      <a:pt x="116275" y="165941"/>
                      <a:pt x="114466" y="171751"/>
                      <a:pt x="112751" y="177466"/>
                    </a:cubicBezTo>
                    <a:cubicBezTo>
                      <a:pt x="111036" y="183181"/>
                      <a:pt x="109227" y="188705"/>
                      <a:pt x="107607" y="194039"/>
                    </a:cubicBezTo>
                    <a:cubicBezTo>
                      <a:pt x="105988" y="199373"/>
                      <a:pt x="104464" y="204422"/>
                      <a:pt x="103036" y="208994"/>
                    </a:cubicBezTo>
                    <a:cubicBezTo>
                      <a:pt x="102083" y="212041"/>
                      <a:pt x="101321" y="215280"/>
                      <a:pt x="100559" y="218519"/>
                    </a:cubicBezTo>
                    <a:cubicBezTo>
                      <a:pt x="99921" y="221776"/>
                      <a:pt x="98968" y="224967"/>
                      <a:pt x="97702" y="228044"/>
                    </a:cubicBezTo>
                    <a:cubicBezTo>
                      <a:pt x="96644" y="230996"/>
                      <a:pt x="94882" y="233654"/>
                      <a:pt x="92558" y="235759"/>
                    </a:cubicBezTo>
                    <a:cubicBezTo>
                      <a:pt x="89891" y="237959"/>
                      <a:pt x="86481" y="239055"/>
                      <a:pt x="83033" y="238807"/>
                    </a:cubicBezTo>
                    <a:cubicBezTo>
                      <a:pt x="81423" y="238854"/>
                      <a:pt x="79832" y="238426"/>
                      <a:pt x="78461" y="237569"/>
                    </a:cubicBezTo>
                    <a:cubicBezTo>
                      <a:pt x="77099" y="236759"/>
                      <a:pt x="75899" y="235692"/>
                      <a:pt x="74937" y="234425"/>
                    </a:cubicBezTo>
                    <a:cubicBezTo>
                      <a:pt x="73946" y="233149"/>
                      <a:pt x="73203" y="231692"/>
                      <a:pt x="72746" y="230139"/>
                    </a:cubicBezTo>
                    <a:cubicBezTo>
                      <a:pt x="72232" y="228672"/>
                      <a:pt x="71975" y="227120"/>
                      <a:pt x="71984" y="225567"/>
                    </a:cubicBezTo>
                    <a:cubicBezTo>
                      <a:pt x="72089" y="222319"/>
                      <a:pt x="72698" y="219100"/>
                      <a:pt x="73794" y="216042"/>
                    </a:cubicBezTo>
                    <a:cubicBezTo>
                      <a:pt x="74937" y="212232"/>
                      <a:pt x="76461" y="207946"/>
                      <a:pt x="78271" y="203374"/>
                    </a:cubicBezTo>
                    <a:cubicBezTo>
                      <a:pt x="80080" y="198802"/>
                      <a:pt x="81985" y="193849"/>
                      <a:pt x="84081" y="188610"/>
                    </a:cubicBezTo>
                    <a:cubicBezTo>
                      <a:pt x="86176" y="183371"/>
                      <a:pt x="88081" y="178228"/>
                      <a:pt x="89891" y="173084"/>
                    </a:cubicBezTo>
                    <a:cubicBezTo>
                      <a:pt x="92463" y="165179"/>
                      <a:pt x="95034" y="157654"/>
                      <a:pt x="97511" y="150605"/>
                    </a:cubicBezTo>
                    <a:cubicBezTo>
                      <a:pt x="99987" y="143557"/>
                      <a:pt x="102178" y="137270"/>
                      <a:pt x="103892" y="131555"/>
                    </a:cubicBezTo>
                    <a:cubicBezTo>
                      <a:pt x="105607" y="125840"/>
                      <a:pt x="107227" y="122030"/>
                      <a:pt x="108274" y="117935"/>
                    </a:cubicBezTo>
                    <a:cubicBezTo>
                      <a:pt x="109074" y="115810"/>
                      <a:pt x="109655" y="113610"/>
                      <a:pt x="109989" y="111362"/>
                    </a:cubicBezTo>
                    <a:cubicBezTo>
                      <a:pt x="110160" y="110515"/>
                      <a:pt x="110160" y="109638"/>
                      <a:pt x="109989" y="108791"/>
                    </a:cubicBezTo>
                    <a:cubicBezTo>
                      <a:pt x="109646" y="108114"/>
                      <a:pt x="108941" y="107705"/>
                      <a:pt x="108179" y="107743"/>
                    </a:cubicBezTo>
                    <a:cubicBezTo>
                      <a:pt x="106474" y="108248"/>
                      <a:pt x="104883" y="109095"/>
                      <a:pt x="103512" y="110219"/>
                    </a:cubicBezTo>
                    <a:lnTo>
                      <a:pt x="93987" y="116315"/>
                    </a:lnTo>
                    <a:cubicBezTo>
                      <a:pt x="90367" y="118697"/>
                      <a:pt x="86271" y="121364"/>
                      <a:pt x="81795" y="124126"/>
                    </a:cubicBezTo>
                    <a:cubicBezTo>
                      <a:pt x="77318" y="126888"/>
                      <a:pt x="72270" y="129555"/>
                      <a:pt x="67888" y="132032"/>
                    </a:cubicBezTo>
                    <a:cubicBezTo>
                      <a:pt x="63211" y="134327"/>
                      <a:pt x="58411" y="136365"/>
                      <a:pt x="53505" y="138128"/>
                    </a:cubicBezTo>
                    <a:cubicBezTo>
                      <a:pt x="49191" y="139652"/>
                      <a:pt x="44657" y="140461"/>
                      <a:pt x="40075" y="140509"/>
                    </a:cubicBezTo>
                    <a:cubicBezTo>
                      <a:pt x="34122" y="140661"/>
                      <a:pt x="28207" y="139528"/>
                      <a:pt x="22740" y="137175"/>
                    </a:cubicBezTo>
                    <a:cubicBezTo>
                      <a:pt x="18015" y="135175"/>
                      <a:pt x="13719" y="132298"/>
                      <a:pt x="10071" y="128698"/>
                    </a:cubicBezTo>
                    <a:cubicBezTo>
                      <a:pt x="6738" y="125459"/>
                      <a:pt x="4051" y="121611"/>
                      <a:pt x="2165" y="117363"/>
                    </a:cubicBezTo>
                    <a:cubicBezTo>
                      <a:pt x="499" y="113544"/>
                      <a:pt x="-406" y="109438"/>
                      <a:pt x="-501" y="105266"/>
                    </a:cubicBezTo>
                    <a:cubicBezTo>
                      <a:pt x="-425" y="101313"/>
                      <a:pt x="-73" y="97361"/>
                      <a:pt x="546" y="93455"/>
                    </a:cubicBezTo>
                    <a:cubicBezTo>
                      <a:pt x="1213" y="88693"/>
                      <a:pt x="2165" y="83930"/>
                      <a:pt x="3404" y="78215"/>
                    </a:cubicBezTo>
                    <a:cubicBezTo>
                      <a:pt x="4642" y="72500"/>
                      <a:pt x="6071" y="67166"/>
                      <a:pt x="7786" y="61356"/>
                    </a:cubicBezTo>
                    <a:cubicBezTo>
                      <a:pt x="9500" y="55546"/>
                      <a:pt x="11214" y="49926"/>
                      <a:pt x="13119" y="44592"/>
                    </a:cubicBezTo>
                    <a:cubicBezTo>
                      <a:pt x="15025" y="39258"/>
                      <a:pt x="17024" y="34210"/>
                      <a:pt x="19025" y="29543"/>
                    </a:cubicBezTo>
                    <a:cubicBezTo>
                      <a:pt x="20796" y="25504"/>
                      <a:pt x="22901" y="21618"/>
                      <a:pt x="25311" y="17922"/>
                    </a:cubicBezTo>
                    <a:cubicBezTo>
                      <a:pt x="27407" y="14560"/>
                      <a:pt x="30045" y="11559"/>
                      <a:pt x="33122" y="9064"/>
                    </a:cubicBezTo>
                    <a:cubicBezTo>
                      <a:pt x="35122" y="7521"/>
                      <a:pt x="37551" y="6654"/>
                      <a:pt x="40075" y="6587"/>
                    </a:cubicBezTo>
                    <a:cubicBezTo>
                      <a:pt x="41847" y="6530"/>
                      <a:pt x="43609" y="6892"/>
                      <a:pt x="45219" y="7635"/>
                    </a:cubicBezTo>
                    <a:cubicBezTo>
                      <a:pt x="46505" y="8368"/>
                      <a:pt x="47591" y="9416"/>
                      <a:pt x="48362" y="10683"/>
                    </a:cubicBezTo>
                    <a:cubicBezTo>
                      <a:pt x="49181" y="12055"/>
                      <a:pt x="49734" y="13579"/>
                      <a:pt x="49981" y="15160"/>
                    </a:cubicBezTo>
                    <a:cubicBezTo>
                      <a:pt x="50134" y="16931"/>
                      <a:pt x="50134" y="18722"/>
                      <a:pt x="49981" y="20494"/>
                    </a:cubicBezTo>
                    <a:cubicBezTo>
                      <a:pt x="49619" y="23142"/>
                      <a:pt x="48743" y="25704"/>
                      <a:pt x="47409" y="28019"/>
                    </a:cubicBezTo>
                    <a:cubicBezTo>
                      <a:pt x="45790" y="31543"/>
                      <a:pt x="43695" y="35829"/>
                      <a:pt x="41314" y="40877"/>
                    </a:cubicBezTo>
                    <a:cubicBezTo>
                      <a:pt x="38932" y="45926"/>
                      <a:pt x="36456" y="51450"/>
                      <a:pt x="33884" y="57737"/>
                    </a:cubicBezTo>
                    <a:cubicBezTo>
                      <a:pt x="31255" y="64118"/>
                      <a:pt x="29055" y="70681"/>
                      <a:pt x="27312" y="77358"/>
                    </a:cubicBezTo>
                    <a:cubicBezTo>
                      <a:pt x="26236" y="80987"/>
                      <a:pt x="25530" y="84721"/>
                      <a:pt x="25216" y="88502"/>
                    </a:cubicBezTo>
                    <a:cubicBezTo>
                      <a:pt x="24835" y="92627"/>
                      <a:pt x="24645" y="96341"/>
                      <a:pt x="24645" y="99647"/>
                    </a:cubicBezTo>
                    <a:cubicBezTo>
                      <a:pt x="24511" y="102390"/>
                      <a:pt x="25359" y="105085"/>
                      <a:pt x="27026" y="107266"/>
                    </a:cubicBezTo>
                    <a:cubicBezTo>
                      <a:pt x="28559" y="109276"/>
                      <a:pt x="30512" y="110934"/>
                      <a:pt x="32741" y="112124"/>
                    </a:cubicBezTo>
                    <a:cubicBezTo>
                      <a:pt x="34827" y="113305"/>
                      <a:pt x="37075" y="114172"/>
                      <a:pt x="39409" y="114696"/>
                    </a:cubicBezTo>
                    <a:cubicBezTo>
                      <a:pt x="41247" y="115201"/>
                      <a:pt x="43133" y="115487"/>
                      <a:pt x="45028" y="115553"/>
                    </a:cubicBezTo>
                    <a:cubicBezTo>
                      <a:pt x="49743" y="115525"/>
                      <a:pt x="54411" y="114687"/>
                      <a:pt x="58839" y="113077"/>
                    </a:cubicBezTo>
                    <a:cubicBezTo>
                      <a:pt x="63440" y="111400"/>
                      <a:pt x="67898" y="109362"/>
                      <a:pt x="72175" y="106981"/>
                    </a:cubicBezTo>
                    <a:cubicBezTo>
                      <a:pt x="76556" y="104504"/>
                      <a:pt x="80842" y="101933"/>
                      <a:pt x="85033" y="99170"/>
                    </a:cubicBezTo>
                    <a:cubicBezTo>
                      <a:pt x="89224" y="96408"/>
                      <a:pt x="93320" y="93836"/>
                      <a:pt x="97321" y="91646"/>
                    </a:cubicBezTo>
                    <a:cubicBezTo>
                      <a:pt x="101187" y="89312"/>
                      <a:pt x="104874" y="86702"/>
                      <a:pt x="108369" y="83835"/>
                    </a:cubicBezTo>
                    <a:cubicBezTo>
                      <a:pt x="111979" y="80768"/>
                      <a:pt x="115189" y="77244"/>
                      <a:pt x="117894" y="73358"/>
                    </a:cubicBezTo>
                    <a:cubicBezTo>
                      <a:pt x="119790" y="70386"/>
                      <a:pt x="121295" y="67185"/>
                      <a:pt x="122371" y="63833"/>
                    </a:cubicBezTo>
                    <a:cubicBezTo>
                      <a:pt x="123991" y="59451"/>
                      <a:pt x="125800" y="54308"/>
                      <a:pt x="127610" y="48974"/>
                    </a:cubicBezTo>
                    <a:lnTo>
                      <a:pt x="132944" y="32019"/>
                    </a:lnTo>
                    <a:cubicBezTo>
                      <a:pt x="134754" y="26114"/>
                      <a:pt x="136373" y="20875"/>
                      <a:pt x="137707" y="16208"/>
                    </a:cubicBezTo>
                    <a:cubicBezTo>
                      <a:pt x="138830" y="11664"/>
                      <a:pt x="141012" y="7454"/>
                      <a:pt x="144088" y="3920"/>
                    </a:cubicBezTo>
                    <a:cubicBezTo>
                      <a:pt x="145955" y="1625"/>
                      <a:pt x="148670" y="187"/>
                      <a:pt x="151613" y="-80"/>
                    </a:cubicBezTo>
                    <a:cubicBezTo>
                      <a:pt x="153918" y="-204"/>
                      <a:pt x="156223" y="291"/>
                      <a:pt x="158280" y="1349"/>
                    </a:cubicBezTo>
                    <a:cubicBezTo>
                      <a:pt x="159757" y="2215"/>
                      <a:pt x="160976" y="3463"/>
                      <a:pt x="161805" y="4968"/>
                    </a:cubicBezTo>
                    <a:cubicBezTo>
                      <a:pt x="162662" y="6521"/>
                      <a:pt x="163186" y="8245"/>
                      <a:pt x="163329" y="10016"/>
                    </a:cubicBezTo>
                    <a:cubicBezTo>
                      <a:pt x="163977" y="12293"/>
                      <a:pt x="164424" y="14617"/>
                      <a:pt x="164662" y="16970"/>
                    </a:cubicBezTo>
                    <a:close/>
                  </a:path>
                </a:pathLst>
              </a:custGeom>
              <a:solidFill>
                <a:srgbClr val="36B5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47" name="Google Shape;447;p10"/>
          <p:cNvPicPr preferRelativeResize="0"/>
          <p:nvPr/>
        </p:nvPicPr>
        <p:blipFill rotWithShape="1">
          <a:blip r:embed="rId3">
            <a:alphaModFix/>
          </a:blip>
          <a:srcRect t="6247" r="30541" b="6247"/>
          <a:stretch/>
        </p:blipFill>
        <p:spPr>
          <a:xfrm>
            <a:off x="704850" y="667125"/>
            <a:ext cx="3100025" cy="1466475"/>
          </a:xfrm>
          <a:prstGeom prst="rect">
            <a:avLst/>
          </a:prstGeom>
          <a:noFill/>
          <a:ln>
            <a:noFill/>
          </a:ln>
        </p:spPr>
      </p:pic>
      <p:pic>
        <p:nvPicPr>
          <p:cNvPr id="448" name="Google Shape;448;p10"/>
          <p:cNvPicPr preferRelativeResize="0"/>
          <p:nvPr/>
        </p:nvPicPr>
        <p:blipFill rotWithShape="1">
          <a:blip r:embed="rId4">
            <a:alphaModFix/>
          </a:blip>
          <a:srcRect/>
          <a:stretch/>
        </p:blipFill>
        <p:spPr>
          <a:xfrm>
            <a:off x="7969976" y="2083648"/>
            <a:ext cx="3275277" cy="2510901"/>
          </a:xfrm>
          <a:prstGeom prst="rect">
            <a:avLst/>
          </a:prstGeom>
          <a:noFill/>
          <a:ln>
            <a:noFill/>
          </a:ln>
        </p:spPr>
      </p:pic>
      <p:pic>
        <p:nvPicPr>
          <p:cNvPr id="449" name="Google Shape;449;p10"/>
          <p:cNvPicPr preferRelativeResize="0"/>
          <p:nvPr/>
        </p:nvPicPr>
        <p:blipFill rotWithShape="1">
          <a:blip r:embed="rId5">
            <a:alphaModFix/>
          </a:blip>
          <a:srcRect/>
          <a:stretch/>
        </p:blipFill>
        <p:spPr>
          <a:xfrm>
            <a:off x="704850" y="1962350"/>
            <a:ext cx="3428742" cy="1033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c05216bc39_1_59"/>
          <p:cNvSpPr txBox="1">
            <a:spLocks noGrp="1"/>
          </p:cNvSpPr>
          <p:nvPr>
            <p:ph type="title"/>
          </p:nvPr>
        </p:nvSpPr>
        <p:spPr>
          <a:xfrm>
            <a:off x="313500" y="32025"/>
            <a:ext cx="6744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entury Gothic"/>
              <a:buNone/>
            </a:pPr>
            <a:r>
              <a:rPr lang="en-GB" sz="3600" b="1">
                <a:solidFill>
                  <a:schemeClr val="dk2"/>
                </a:solidFill>
                <a:latin typeface="Century Gothic"/>
                <a:ea typeface="Century Gothic"/>
                <a:cs typeface="Century Gothic"/>
                <a:sym typeface="Century Gothic"/>
              </a:rPr>
              <a:t>Christmas Day</a:t>
            </a:r>
            <a:endParaRPr sz="3600" b="1">
              <a:solidFill>
                <a:schemeClr val="dk2"/>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3600"/>
              <a:buFont typeface="Century Gothic"/>
              <a:buNone/>
            </a:pPr>
            <a:r>
              <a:rPr lang="en-GB" sz="3600" b="1">
                <a:solidFill>
                  <a:schemeClr val="dk2"/>
                </a:solidFill>
                <a:latin typeface="Century Gothic"/>
                <a:ea typeface="Century Gothic"/>
                <a:cs typeface="Century Gothic"/>
                <a:sym typeface="Century Gothic"/>
              </a:rPr>
              <a:t> </a:t>
            </a:r>
            <a:endParaRPr sz="2000">
              <a:solidFill>
                <a:schemeClr val="dk2"/>
              </a:solidFill>
              <a:latin typeface="Century Gothic"/>
              <a:ea typeface="Century Gothic"/>
              <a:cs typeface="Century Gothic"/>
              <a:sym typeface="Century Gothic"/>
            </a:endParaRPr>
          </a:p>
        </p:txBody>
      </p:sp>
      <p:sp>
        <p:nvSpPr>
          <p:cNvPr id="473" name="Google Shape;473;g2c05216bc39_1_59"/>
          <p:cNvSpPr txBox="1"/>
          <p:nvPr/>
        </p:nvSpPr>
        <p:spPr>
          <a:xfrm>
            <a:off x="276750" y="773475"/>
            <a:ext cx="7245300" cy="1779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highlight>
                <a:srgbClr val="EEFF41"/>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highlight>
                <a:srgbClr val="EEFF41"/>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dk2"/>
              </a:solidFill>
              <a:highlight>
                <a:srgbClr val="EEFF41"/>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FF0000"/>
              </a:solidFill>
              <a:latin typeface="Century Gothic"/>
              <a:ea typeface="Century Gothic"/>
              <a:cs typeface="Century Gothic"/>
              <a:sym typeface="Century Gothic"/>
            </a:endParaRPr>
          </a:p>
        </p:txBody>
      </p:sp>
      <p:pic>
        <p:nvPicPr>
          <p:cNvPr id="474" name="Google Shape;474;g2c05216bc39_1_59"/>
          <p:cNvPicPr preferRelativeResize="0"/>
          <p:nvPr/>
        </p:nvPicPr>
        <p:blipFill rotWithShape="1">
          <a:blip r:embed="rId3">
            <a:alphaModFix/>
          </a:blip>
          <a:srcRect/>
          <a:stretch/>
        </p:blipFill>
        <p:spPr>
          <a:xfrm rot="-5400000">
            <a:off x="6468662" y="1140001"/>
            <a:ext cx="6868675" cy="4577998"/>
          </a:xfrm>
          <a:prstGeom prst="rect">
            <a:avLst/>
          </a:prstGeom>
          <a:noFill/>
          <a:ln>
            <a:noFill/>
          </a:ln>
        </p:spPr>
      </p:pic>
      <p:pic>
        <p:nvPicPr>
          <p:cNvPr id="475" name="Google Shape;475;g2c05216bc39_1_59"/>
          <p:cNvPicPr preferRelativeResize="0"/>
          <p:nvPr/>
        </p:nvPicPr>
        <p:blipFill>
          <a:blip r:embed="rId4">
            <a:alphaModFix/>
          </a:blip>
          <a:stretch>
            <a:fillRect/>
          </a:stretch>
        </p:blipFill>
        <p:spPr>
          <a:xfrm>
            <a:off x="152400" y="961375"/>
            <a:ext cx="7006226" cy="5744225"/>
          </a:xfrm>
          <a:prstGeom prst="rect">
            <a:avLst/>
          </a:prstGeom>
          <a:noFill/>
          <a:ln>
            <a:noFill/>
          </a:ln>
        </p:spPr>
      </p:pic>
      <p:pic>
        <p:nvPicPr>
          <p:cNvPr id="476" name="Google Shape;476;g2c05216bc39_1_59"/>
          <p:cNvPicPr preferRelativeResize="0"/>
          <p:nvPr/>
        </p:nvPicPr>
        <p:blipFill>
          <a:blip r:embed="rId5">
            <a:alphaModFix/>
          </a:blip>
          <a:stretch>
            <a:fillRect/>
          </a:stretch>
        </p:blipFill>
        <p:spPr>
          <a:xfrm>
            <a:off x="7252575" y="0"/>
            <a:ext cx="4866825" cy="6705600"/>
          </a:xfrm>
          <a:prstGeom prst="rect">
            <a:avLst/>
          </a:prstGeom>
          <a:noFill/>
          <a:ln>
            <a:noFill/>
          </a:ln>
        </p:spPr>
      </p:pic>
      <p:pic>
        <p:nvPicPr>
          <p:cNvPr id="477" name="Google Shape;477;g2c05216bc39_1_59"/>
          <p:cNvPicPr preferRelativeResize="0"/>
          <p:nvPr/>
        </p:nvPicPr>
        <p:blipFill>
          <a:blip r:embed="rId6">
            <a:alphaModFix/>
          </a:blip>
          <a:stretch>
            <a:fillRect/>
          </a:stretch>
        </p:blipFill>
        <p:spPr>
          <a:xfrm>
            <a:off x="4669075" y="129600"/>
            <a:ext cx="3468800" cy="30670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Trusted Partnership">
      <a:dk1>
        <a:srgbClr val="000000"/>
      </a:dk1>
      <a:lt1>
        <a:srgbClr val="FFFFFF"/>
      </a:lt1>
      <a:dk2>
        <a:srgbClr val="486476"/>
      </a:dk2>
      <a:lt2>
        <a:srgbClr val="DFE6EE"/>
      </a:lt2>
      <a:accent1>
        <a:srgbClr val="004B6E"/>
      </a:accent1>
      <a:accent2>
        <a:srgbClr val="36B5A7"/>
      </a:accent2>
      <a:accent3>
        <a:srgbClr val="0078B0"/>
      </a:accent3>
      <a:accent4>
        <a:srgbClr val="149696"/>
      </a:accent4>
      <a:accent5>
        <a:srgbClr val="BECCDB"/>
      </a:accent5>
      <a:accent6>
        <a:srgbClr val="358EC8"/>
      </a:accent6>
      <a:hlink>
        <a:srgbClr val="149696"/>
      </a:hlink>
      <a:folHlink>
        <a:srgbClr val="358EC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83944CC61D204795B442FC7F6F958D" ma:contentTypeVersion="14" ma:contentTypeDescription="Create a new document." ma:contentTypeScope="" ma:versionID="e3d323d29e4370db4c22ce4c7c1988b2">
  <xsd:schema xmlns:xsd="http://www.w3.org/2001/XMLSchema" xmlns:xs="http://www.w3.org/2001/XMLSchema" xmlns:p="http://schemas.microsoft.com/office/2006/metadata/properties" xmlns:ns2="5f85f14a-d4c4-4bef-a332-07040f6e1102" xmlns:ns3="6d91cc31-a74d-42b9-8155-369b542a9d0f" targetNamespace="http://schemas.microsoft.com/office/2006/metadata/properties" ma:root="true" ma:fieldsID="7c193498824c2f542e47edf6938f8f51" ns2:_="" ns3:_="">
    <xsd:import namespace="5f85f14a-d4c4-4bef-a332-07040f6e1102"/>
    <xsd:import namespace="6d91cc31-a74d-42b9-8155-369b542a9d0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85f14a-d4c4-4bef-a332-07040f6e11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414e591-ddc3-4e6f-a7a6-8572c65b1ef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91cc31-a74d-42b9-8155-369b542a9d0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901eacc-f115-4d5f-93a4-28dcc68cff94}" ma:internalName="TaxCatchAll" ma:showField="CatchAllData" ma:web="6d91cc31-a74d-42b9-8155-369b542a9d0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86C5B2-5BCA-406B-AF97-B179524C7F23}"/>
</file>

<file path=customXml/itemProps2.xml><?xml version="1.0" encoding="utf-8"?>
<ds:datastoreItem xmlns:ds="http://schemas.openxmlformats.org/officeDocument/2006/customXml" ds:itemID="{8AD6BBF4-A0B5-4A06-8761-74DB52BB8EE7}"/>
</file>

<file path=docProps/app.xml><?xml version="1.0" encoding="utf-8"?>
<Properties xmlns="http://schemas.openxmlformats.org/officeDocument/2006/extended-properties" xmlns:vt="http://schemas.openxmlformats.org/officeDocument/2006/docPropsVTypes">
  <TotalTime>60</TotalTime>
  <Words>458</Words>
  <Application>Microsoft Office PowerPoint</Application>
  <PresentationFormat>Widescreen</PresentationFormat>
  <Paragraphs>139</Paragraphs>
  <Slides>18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Century Gothic</vt:lpstr>
      <vt:lpstr>Arial</vt:lpstr>
      <vt:lpstr>Noto Sans Symbols</vt:lpstr>
      <vt:lpstr>Office Theme</vt:lpstr>
      <vt:lpstr>Hunstanton &amp; Ingoldisthorpe Primary Schools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Christmas Day  </vt:lpstr>
      <vt:lpstr>Engagement days/ Buffets  </vt:lpstr>
      <vt:lpstr>Valentines Day  </vt:lpstr>
      <vt:lpstr>PowerPoint Presentation</vt:lpstr>
      <vt:lpstr>Primary Marketing Spring Summer Week 1    Autumn/ Winter Term </vt:lpstr>
      <vt:lpstr>Primary Marketing Spring Summer Week 2   Autumn/ Winter Term </vt:lpstr>
      <vt:lpstr>Primary Marketing Spring Summer Week 3  Autumn/ Winter Term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 Horizon Academy Trust</dc:title>
  <dc:creator>Russell Holmes</dc:creator>
  <cp:lastModifiedBy>Russell Holmes</cp:lastModifiedBy>
  <cp:revision>3</cp:revision>
  <dcterms:modified xsi:type="dcterms:W3CDTF">2024-03-25T12:46:04Z</dcterms:modified>
</cp:coreProperties>
</file>